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71B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028700" y="610942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598" y="0"/>
                </a:lnTo>
              </a:path>
            </a:pathLst>
          </a:custGeom>
          <a:ln w="19049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53329"/>
            <a:ext cx="7285885" cy="739140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8981916" y="9998269"/>
            <a:ext cx="9306560" cy="288925"/>
          </a:xfrm>
          <a:custGeom>
            <a:avLst/>
            <a:gdLst/>
            <a:ahLst/>
            <a:cxnLst/>
            <a:rect l="l" t="t" r="r" b="b"/>
            <a:pathLst>
              <a:path w="9306560" h="288925">
                <a:moveTo>
                  <a:pt x="9306082" y="288730"/>
                </a:moveTo>
                <a:lnTo>
                  <a:pt x="0" y="288730"/>
                </a:lnTo>
                <a:lnTo>
                  <a:pt x="0" y="0"/>
                </a:lnTo>
                <a:lnTo>
                  <a:pt x="9306082" y="0"/>
                </a:lnTo>
                <a:lnTo>
                  <a:pt x="9306082" y="288730"/>
                </a:lnTo>
                <a:close/>
              </a:path>
            </a:pathLst>
          </a:custGeom>
          <a:solidFill>
            <a:srgbClr val="3CCA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32680" y="1550405"/>
            <a:ext cx="11422639" cy="101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6212840" cy="288925"/>
          </a:xfrm>
          <a:custGeom>
            <a:avLst/>
            <a:gdLst/>
            <a:ahLst/>
            <a:cxnLst/>
            <a:rect l="l" t="t" r="r" b="b"/>
            <a:pathLst>
              <a:path w="6212840" h="288925">
                <a:moveTo>
                  <a:pt x="6212837" y="288732"/>
                </a:moveTo>
                <a:lnTo>
                  <a:pt x="0" y="288732"/>
                </a:lnTo>
                <a:lnTo>
                  <a:pt x="0" y="0"/>
                </a:lnTo>
                <a:lnTo>
                  <a:pt x="6212837" y="0"/>
                </a:lnTo>
                <a:lnTo>
                  <a:pt x="6212837" y="288732"/>
                </a:lnTo>
                <a:close/>
              </a:path>
            </a:pathLst>
          </a:custGeom>
          <a:solidFill>
            <a:srgbClr val="3CCAB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1894" y="1239241"/>
            <a:ext cx="13956104" cy="833437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200511"/>
            <a:ext cx="4647495" cy="30861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57860" y="1319910"/>
            <a:ext cx="9372278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98541" y="2816154"/>
            <a:ext cx="16890917" cy="673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71B4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8469" y="2823896"/>
            <a:ext cx="7379530" cy="74549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2405380" cy="2395855"/>
            <a:chOff x="0" y="0"/>
            <a:chExt cx="2405380" cy="23958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87916" cy="19177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9178" y="0"/>
              <a:ext cx="602358" cy="18893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4157" y="0"/>
              <a:ext cx="656235" cy="20385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9935" y="0"/>
              <a:ext cx="705174" cy="21794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0139" y="0"/>
              <a:ext cx="745567" cy="229686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8027" y="0"/>
              <a:ext cx="866732" cy="23957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87916" cy="19177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9178" y="0"/>
              <a:ext cx="602358" cy="188933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4157" y="0"/>
              <a:ext cx="656235" cy="203855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9935" y="0"/>
              <a:ext cx="705174" cy="217945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0139" y="0"/>
              <a:ext cx="745567" cy="229686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8027" y="0"/>
              <a:ext cx="866732" cy="2395720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659754" y="299311"/>
            <a:ext cx="6764020" cy="340931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0"/>
              </a:spcBef>
            </a:pPr>
            <a:r>
              <a:rPr dirty="0" sz="9500" spc="-350" b="1">
                <a:latin typeface="Tahoma"/>
                <a:cs typeface="Tahoma"/>
              </a:rPr>
              <a:t>T</a:t>
            </a:r>
            <a:r>
              <a:rPr dirty="0" sz="9500" spc="-155" b="1">
                <a:latin typeface="Tahoma"/>
                <a:cs typeface="Tahoma"/>
              </a:rPr>
              <a:t>N</a:t>
            </a:r>
            <a:r>
              <a:rPr dirty="0" sz="9500" spc="-1090" b="1">
                <a:latin typeface="Tahoma"/>
                <a:cs typeface="Tahoma"/>
              </a:rPr>
              <a:t> </a:t>
            </a:r>
            <a:r>
              <a:rPr dirty="0" sz="9500" spc="-465" b="1">
                <a:latin typeface="Tahoma"/>
                <a:cs typeface="Tahoma"/>
              </a:rPr>
              <a:t>P</a:t>
            </a:r>
            <a:r>
              <a:rPr dirty="0" sz="9500" spc="40" b="1">
                <a:latin typeface="Tahoma"/>
                <a:cs typeface="Tahoma"/>
              </a:rPr>
              <a:t>o</a:t>
            </a:r>
            <a:r>
              <a:rPr dirty="0" sz="9500" spc="-225" b="1">
                <a:latin typeface="Tahoma"/>
                <a:cs typeface="Tahoma"/>
              </a:rPr>
              <a:t>li</a:t>
            </a:r>
            <a:r>
              <a:rPr dirty="0" sz="9500" spc="590" b="1">
                <a:latin typeface="Tahoma"/>
                <a:cs typeface="Tahoma"/>
              </a:rPr>
              <a:t>c</a:t>
            </a:r>
            <a:r>
              <a:rPr dirty="0" sz="9500" spc="150" b="1">
                <a:latin typeface="Tahoma"/>
                <a:cs typeface="Tahoma"/>
              </a:rPr>
              <a:t>e  </a:t>
            </a:r>
            <a:r>
              <a:rPr dirty="0" sz="9500" spc="-459" b="1">
                <a:latin typeface="Tahoma"/>
                <a:cs typeface="Tahoma"/>
              </a:rPr>
              <a:t>H</a:t>
            </a:r>
            <a:r>
              <a:rPr dirty="0" sz="9500" spc="615" b="1">
                <a:latin typeface="Tahoma"/>
                <a:cs typeface="Tahoma"/>
              </a:rPr>
              <a:t>a</a:t>
            </a:r>
            <a:r>
              <a:rPr dirty="0" sz="9500" spc="590" b="1">
                <a:latin typeface="Tahoma"/>
                <a:cs typeface="Tahoma"/>
              </a:rPr>
              <a:t>c</a:t>
            </a:r>
            <a:r>
              <a:rPr dirty="0" sz="9500" b="1">
                <a:latin typeface="Tahoma"/>
                <a:cs typeface="Tahoma"/>
              </a:rPr>
              <a:t>k</a:t>
            </a:r>
            <a:r>
              <a:rPr dirty="0" sz="9500" spc="615" b="1">
                <a:latin typeface="Tahoma"/>
                <a:cs typeface="Tahoma"/>
              </a:rPr>
              <a:t>a</a:t>
            </a:r>
            <a:r>
              <a:rPr dirty="0" sz="9500" spc="-245" b="1">
                <a:latin typeface="Tahoma"/>
                <a:cs typeface="Tahoma"/>
              </a:rPr>
              <a:t>t</a:t>
            </a:r>
            <a:r>
              <a:rPr dirty="0" sz="9500" spc="175" b="1">
                <a:latin typeface="Tahoma"/>
                <a:cs typeface="Tahoma"/>
              </a:rPr>
              <a:t>h</a:t>
            </a:r>
            <a:r>
              <a:rPr dirty="0" sz="9500" spc="40" b="1">
                <a:latin typeface="Tahoma"/>
                <a:cs typeface="Tahoma"/>
              </a:rPr>
              <a:t>o</a:t>
            </a:r>
            <a:r>
              <a:rPr dirty="0" sz="9500" spc="340" b="1">
                <a:latin typeface="Tahoma"/>
                <a:cs typeface="Tahoma"/>
              </a:rPr>
              <a:t>n</a:t>
            </a:r>
            <a:endParaRPr sz="95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0484" y="5844766"/>
            <a:ext cx="133350" cy="13334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0484" y="6425791"/>
            <a:ext cx="133350" cy="13334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0484" y="7006816"/>
            <a:ext cx="133350" cy="13334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0484" y="7587841"/>
            <a:ext cx="133350" cy="13334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42984" y="3911255"/>
            <a:ext cx="3524250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-270">
                <a:solidFill>
                  <a:srgbClr val="D9D9D9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175">
                <a:solidFill>
                  <a:srgbClr val="D9D9D9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350">
                <a:solidFill>
                  <a:srgbClr val="D9D9D9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275">
                <a:solidFill>
                  <a:srgbClr val="D9D9D9"/>
                </a:solidFill>
                <a:latin typeface="Lucida Sans Unicode"/>
                <a:cs typeface="Lucida Sans Unicode"/>
              </a:rPr>
              <a:t>m</a:t>
            </a:r>
            <a:r>
              <a:rPr dirty="0" sz="2900" spc="-145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10">
                <a:solidFill>
                  <a:srgbClr val="D9D9D9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350">
                <a:solidFill>
                  <a:srgbClr val="D9D9D9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270">
                <a:solidFill>
                  <a:srgbClr val="D9D9D9"/>
                </a:solidFill>
                <a:latin typeface="Lucida Sans Unicode"/>
                <a:cs typeface="Lucida Sans Unicode"/>
              </a:rPr>
              <a:t>m</a:t>
            </a:r>
            <a:r>
              <a:rPr dirty="0" sz="2900" spc="180">
                <a:solidFill>
                  <a:srgbClr val="D9D9D9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145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300">
                <a:solidFill>
                  <a:srgbClr val="D9D9D9"/>
                </a:solidFill>
                <a:latin typeface="Lucida Sans Unicode"/>
                <a:cs typeface="Lucida Sans Unicode"/>
              </a:rPr>
              <a:t>:</a:t>
            </a:r>
            <a:r>
              <a:rPr dirty="0" sz="2900" spc="-145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70">
                <a:solidFill>
                  <a:srgbClr val="D9D9D9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55">
                <a:solidFill>
                  <a:srgbClr val="D9D9D9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110">
                <a:solidFill>
                  <a:srgbClr val="D9D9D9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-50">
                <a:solidFill>
                  <a:srgbClr val="D9D9D9"/>
                </a:solidFill>
                <a:latin typeface="Lucida Sans Unicode"/>
                <a:cs typeface="Lucida Sans Unicode"/>
              </a:rPr>
              <a:t>A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2984" y="4934164"/>
            <a:ext cx="4568190" cy="2930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38175" marR="1485265" indent="-626110">
              <a:lnSpc>
                <a:spcPct val="131500"/>
              </a:lnSpc>
              <a:spcBef>
                <a:spcPts val="95"/>
              </a:spcBef>
            </a:pPr>
            <a:r>
              <a:rPr dirty="0" sz="2900" spc="135">
                <a:solidFill>
                  <a:srgbClr val="D9D9D9"/>
                </a:solidFill>
                <a:latin typeface="Lucida Sans Unicode"/>
                <a:cs typeface="Lucida Sans Unicode"/>
              </a:rPr>
              <a:t>Team</a:t>
            </a:r>
            <a:r>
              <a:rPr dirty="0" sz="2900" spc="-19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95">
                <a:solidFill>
                  <a:srgbClr val="D9D9D9"/>
                </a:solidFill>
                <a:latin typeface="Lucida Sans Unicode"/>
                <a:cs typeface="Lucida Sans Unicode"/>
              </a:rPr>
              <a:t>Members</a:t>
            </a:r>
            <a:r>
              <a:rPr dirty="0" sz="2900" spc="-185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300">
                <a:solidFill>
                  <a:srgbClr val="D9D9D9"/>
                </a:solidFill>
                <a:latin typeface="Lucida Sans Unicode"/>
                <a:cs typeface="Lucida Sans Unicode"/>
              </a:rPr>
              <a:t>: </a:t>
            </a:r>
            <a:r>
              <a:rPr dirty="0" sz="2900" spc="-90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60">
                <a:solidFill>
                  <a:srgbClr val="D9D9D9"/>
                </a:solidFill>
                <a:latin typeface="Lucida Sans Unicode"/>
                <a:cs typeface="Lucida Sans Unicode"/>
              </a:rPr>
              <a:t>Adithya</a:t>
            </a:r>
            <a:r>
              <a:rPr dirty="0" sz="2900" spc="-155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60">
                <a:solidFill>
                  <a:srgbClr val="D9D9D9"/>
                </a:solidFill>
                <a:latin typeface="Lucida Sans Unicode"/>
                <a:cs typeface="Lucida Sans Unicode"/>
              </a:rPr>
              <a:t>V</a:t>
            </a:r>
            <a:endParaRPr sz="2900">
              <a:latin typeface="Lucida Sans Unicode"/>
              <a:cs typeface="Lucida Sans Unicode"/>
            </a:endParaRPr>
          </a:p>
          <a:p>
            <a:pPr marL="638175" marR="5080">
              <a:lnSpc>
                <a:spcPts val="4570"/>
              </a:lnSpc>
              <a:spcBef>
                <a:spcPts val="140"/>
              </a:spcBef>
            </a:pPr>
            <a:r>
              <a:rPr dirty="0" sz="2900" spc="5">
                <a:solidFill>
                  <a:srgbClr val="D9D9D9"/>
                </a:solidFill>
                <a:latin typeface="Lucida Sans Unicode"/>
                <a:cs typeface="Lucida Sans Unicode"/>
              </a:rPr>
              <a:t>Tejaswini</a:t>
            </a:r>
            <a:r>
              <a:rPr dirty="0" sz="2900" spc="-18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90">
                <a:solidFill>
                  <a:srgbClr val="D9D9D9"/>
                </a:solidFill>
                <a:latin typeface="Lucida Sans Unicode"/>
                <a:cs typeface="Lucida Sans Unicode"/>
              </a:rPr>
              <a:t>Uma</a:t>
            </a:r>
            <a:r>
              <a:rPr dirty="0" sz="2900" spc="-175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20">
                <a:solidFill>
                  <a:srgbClr val="D9D9D9"/>
                </a:solidFill>
                <a:latin typeface="Lucida Sans Unicode"/>
                <a:cs typeface="Lucida Sans Unicode"/>
              </a:rPr>
              <a:t>Sudhir </a:t>
            </a:r>
            <a:r>
              <a:rPr dirty="0" sz="2900" spc="-905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35">
                <a:solidFill>
                  <a:srgbClr val="D9D9D9"/>
                </a:solidFill>
                <a:latin typeface="Lucida Sans Unicode"/>
                <a:cs typeface="Lucida Sans Unicode"/>
              </a:rPr>
              <a:t>Abhijith </a:t>
            </a:r>
            <a:r>
              <a:rPr dirty="0" sz="2900" spc="-70">
                <a:solidFill>
                  <a:srgbClr val="D9D9D9"/>
                </a:solidFill>
                <a:latin typeface="Lucida Sans Unicode"/>
                <a:cs typeface="Lucida Sans Unicode"/>
              </a:rPr>
              <a:t>Ajith </a:t>
            </a:r>
            <a:r>
              <a:rPr dirty="0" sz="2900" spc="-65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70">
                <a:solidFill>
                  <a:srgbClr val="D9D9D9"/>
                </a:solidFill>
                <a:latin typeface="Lucida Sans Unicode"/>
                <a:cs typeface="Lucida Sans Unicode"/>
              </a:rPr>
              <a:t>Nakshathra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9998267"/>
            <a:ext cx="9144000" cy="288925"/>
          </a:xfrm>
          <a:custGeom>
            <a:avLst/>
            <a:gdLst/>
            <a:ahLst/>
            <a:cxnLst/>
            <a:rect l="l" t="t" r="r" b="b"/>
            <a:pathLst>
              <a:path w="9144000" h="288925">
                <a:moveTo>
                  <a:pt x="9143999" y="288732"/>
                </a:moveTo>
                <a:lnTo>
                  <a:pt x="0" y="288732"/>
                </a:lnTo>
                <a:lnTo>
                  <a:pt x="0" y="0"/>
                </a:lnTo>
                <a:lnTo>
                  <a:pt x="9143999" y="0"/>
                </a:lnTo>
                <a:lnTo>
                  <a:pt x="9143999" y="288732"/>
                </a:lnTo>
                <a:close/>
              </a:path>
            </a:pathLst>
          </a:custGeom>
          <a:solidFill>
            <a:srgbClr val="3CCA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587987" y="6972648"/>
            <a:ext cx="5464810" cy="25019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dirty="0" sz="2800" spc="-55">
                <a:solidFill>
                  <a:srgbClr val="FFFFFF"/>
                </a:solidFill>
                <a:latin typeface="Microsoft Sans Serif"/>
                <a:cs typeface="Microsoft Sans Serif"/>
              </a:rPr>
              <a:t>Team</a:t>
            </a:r>
            <a:r>
              <a:rPr dirty="0" sz="2800" spc="-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Microsoft Sans Serif"/>
                <a:cs typeface="Microsoft Sans Serif"/>
              </a:rPr>
              <a:t>Mentor</a:t>
            </a:r>
            <a:r>
              <a:rPr dirty="0" sz="2800" spc="-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114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algn="ctr" marL="863600" marR="855980">
              <a:lnSpc>
                <a:spcPct val="116100"/>
              </a:lnSpc>
            </a:pPr>
            <a:r>
              <a:rPr dirty="0" sz="2800" spc="-5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800" spc="15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114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dirty="0" sz="28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25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dirty="0" sz="2800" spc="-114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dirty="0" sz="28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5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800" spc="85">
                <a:solidFill>
                  <a:srgbClr val="FFFFFF"/>
                </a:solidFill>
                <a:latin typeface="Microsoft Sans Serif"/>
                <a:cs typeface="Microsoft Sans Serif"/>
              </a:rPr>
              <a:t>un</a:t>
            </a:r>
            <a:r>
              <a:rPr dirty="0" sz="2800" spc="10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800" spc="85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dirty="0" sz="2800" spc="-8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15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8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-55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dirty="0" sz="2800" spc="85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2800" spc="13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2800" spc="-8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800" spc="15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800" spc="-175">
                <a:solidFill>
                  <a:srgbClr val="FFFFFF"/>
                </a:solidFill>
                <a:latin typeface="Microsoft Sans Serif"/>
                <a:cs typeface="Microsoft Sans Serif"/>
              </a:rPr>
              <a:t>,  </a:t>
            </a:r>
            <a:r>
              <a:rPr dirty="0" sz="2800" spc="-20">
                <a:solidFill>
                  <a:srgbClr val="FFFFFF"/>
                </a:solidFill>
                <a:latin typeface="Microsoft Sans Serif"/>
                <a:cs typeface="Microsoft Sans Serif"/>
              </a:rPr>
              <a:t>Assistant</a:t>
            </a:r>
            <a:r>
              <a:rPr dirty="0" sz="28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15">
                <a:solidFill>
                  <a:srgbClr val="FFFFFF"/>
                </a:solidFill>
                <a:latin typeface="Microsoft Sans Serif"/>
                <a:cs typeface="Microsoft Sans Serif"/>
              </a:rPr>
              <a:t>Professor,</a:t>
            </a:r>
            <a:endParaRPr sz="2800">
              <a:latin typeface="Microsoft Sans Serif"/>
              <a:cs typeface="Microsoft Sans Serif"/>
            </a:endParaRPr>
          </a:p>
          <a:p>
            <a:pPr algn="ctr" marL="12700" marR="5080">
              <a:lnSpc>
                <a:spcPct val="116100"/>
              </a:lnSpc>
            </a:pPr>
            <a:r>
              <a:rPr dirty="0" sz="2800" spc="60">
                <a:solidFill>
                  <a:srgbClr val="FFFFFF"/>
                </a:solidFill>
                <a:latin typeface="Microsoft Sans Serif"/>
                <a:cs typeface="Microsoft Sans Serif"/>
              </a:rPr>
              <a:t>Department</a:t>
            </a:r>
            <a:r>
              <a:rPr dirty="0" sz="2800" spc="-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7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800" spc="-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Microsoft Sans Serif"/>
                <a:cs typeface="Microsoft Sans Serif"/>
              </a:rPr>
              <a:t>Computer</a:t>
            </a:r>
            <a:r>
              <a:rPr dirty="0" sz="2800" spc="-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80">
                <a:solidFill>
                  <a:srgbClr val="FFFFFF"/>
                </a:solidFill>
                <a:latin typeface="Microsoft Sans Serif"/>
                <a:cs typeface="Microsoft Sans Serif"/>
              </a:rPr>
              <a:t>Science, </a:t>
            </a:r>
            <a:r>
              <a:rPr dirty="0" sz="2800" spc="-7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95">
                <a:solidFill>
                  <a:srgbClr val="FFFFFF"/>
                </a:solidFill>
                <a:latin typeface="Microsoft Sans Serif"/>
                <a:cs typeface="Microsoft Sans Serif"/>
              </a:rPr>
              <a:t>Shiv</a:t>
            </a:r>
            <a:r>
              <a:rPr dirty="0" sz="28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15">
                <a:solidFill>
                  <a:srgbClr val="FFFFFF"/>
                </a:solidFill>
                <a:latin typeface="Microsoft Sans Serif"/>
                <a:cs typeface="Microsoft Sans Serif"/>
              </a:rPr>
              <a:t>Nadar</a:t>
            </a:r>
            <a:r>
              <a:rPr dirty="0" sz="28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>
                <a:solidFill>
                  <a:srgbClr val="FFFFFF"/>
                </a:solidFill>
                <a:latin typeface="Microsoft Sans Serif"/>
                <a:cs typeface="Microsoft Sans Serif"/>
              </a:rPr>
              <a:t>University</a:t>
            </a:r>
            <a:r>
              <a:rPr dirty="0" sz="28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Microsoft Sans Serif"/>
                <a:cs typeface="Microsoft Sans Serif"/>
              </a:rPr>
              <a:t>Chennai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71B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39520">
              <a:lnSpc>
                <a:spcPct val="100000"/>
              </a:lnSpc>
              <a:spcBef>
                <a:spcPts val="100"/>
              </a:spcBef>
            </a:pPr>
            <a:r>
              <a:rPr dirty="0" spc="95"/>
              <a:t>Innovation</a:t>
            </a:r>
            <a:r>
              <a:rPr dirty="0" spc="-305"/>
              <a:t> </a:t>
            </a:r>
            <a:r>
              <a:rPr dirty="0" spc="350"/>
              <a:t>and</a:t>
            </a:r>
            <a:r>
              <a:rPr dirty="0" spc="-300"/>
              <a:t> </a:t>
            </a:r>
            <a:r>
              <a:rPr dirty="0" spc="280"/>
              <a:t>Impact</a:t>
            </a:r>
          </a:p>
        </p:txBody>
      </p:sp>
      <p:sp>
        <p:nvSpPr>
          <p:cNvPr id="4" name="object 4"/>
          <p:cNvSpPr/>
          <p:nvPr/>
        </p:nvSpPr>
        <p:spPr>
          <a:xfrm>
            <a:off x="1028700" y="610948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598" y="0"/>
                </a:lnTo>
              </a:path>
            </a:pathLst>
          </a:custGeom>
          <a:ln w="19049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981916" y="9998270"/>
            <a:ext cx="9306560" cy="288925"/>
          </a:xfrm>
          <a:custGeom>
            <a:avLst/>
            <a:gdLst/>
            <a:ahLst/>
            <a:cxnLst/>
            <a:rect l="l" t="t" r="r" b="b"/>
            <a:pathLst>
              <a:path w="9306560" h="288925">
                <a:moveTo>
                  <a:pt x="9306082" y="288729"/>
                </a:moveTo>
                <a:lnTo>
                  <a:pt x="0" y="288729"/>
                </a:lnTo>
                <a:lnTo>
                  <a:pt x="0" y="0"/>
                </a:lnTo>
                <a:lnTo>
                  <a:pt x="9306082" y="0"/>
                </a:lnTo>
                <a:lnTo>
                  <a:pt x="9306082" y="288729"/>
                </a:lnTo>
                <a:close/>
              </a:path>
            </a:pathLst>
          </a:custGeom>
          <a:solidFill>
            <a:srgbClr val="3CCAB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0" y="1453328"/>
            <a:ext cx="7285990" cy="7391400"/>
            <a:chOff x="0" y="1453328"/>
            <a:chExt cx="7285990" cy="73914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453328"/>
              <a:ext cx="7285885" cy="7391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9488" y="3162228"/>
              <a:ext cx="133349" cy="1333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488" y="4381428"/>
              <a:ext cx="133349" cy="1333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488" y="6210228"/>
              <a:ext cx="133349" cy="1333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488" y="7429428"/>
              <a:ext cx="133349" cy="1333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488" y="8648628"/>
              <a:ext cx="133349" cy="133349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53769" marR="45720">
              <a:lnSpc>
                <a:spcPct val="133300"/>
              </a:lnSpc>
              <a:spcBef>
                <a:spcPts val="100"/>
              </a:spcBef>
            </a:pPr>
            <a:r>
              <a:rPr dirty="0" spc="90"/>
              <a:t>Creating</a:t>
            </a:r>
            <a:r>
              <a:rPr dirty="0" spc="-145"/>
              <a:t> </a:t>
            </a:r>
            <a:r>
              <a:rPr dirty="0" spc="370"/>
              <a:t>a</a:t>
            </a:r>
            <a:r>
              <a:rPr dirty="0" spc="-140"/>
              <a:t> </a:t>
            </a:r>
            <a:r>
              <a:rPr dirty="0" spc="105"/>
              <a:t>comprehensive</a:t>
            </a:r>
            <a:r>
              <a:rPr dirty="0" spc="-145"/>
              <a:t> </a:t>
            </a:r>
            <a:r>
              <a:rPr dirty="0" spc="145"/>
              <a:t>dataset</a:t>
            </a:r>
            <a:r>
              <a:rPr dirty="0" spc="-140"/>
              <a:t> </a:t>
            </a:r>
            <a:r>
              <a:rPr dirty="0" spc="-20"/>
              <a:t>of</a:t>
            </a:r>
            <a:r>
              <a:rPr dirty="0" spc="-140"/>
              <a:t> </a:t>
            </a:r>
            <a:r>
              <a:rPr dirty="0" spc="60"/>
              <a:t>various</a:t>
            </a:r>
            <a:r>
              <a:rPr dirty="0" spc="-145"/>
              <a:t> </a:t>
            </a:r>
            <a:r>
              <a:rPr dirty="0" spc="210"/>
              <a:t>data</a:t>
            </a:r>
            <a:r>
              <a:rPr dirty="0" spc="-140"/>
              <a:t> </a:t>
            </a:r>
            <a:r>
              <a:rPr dirty="0" spc="90"/>
              <a:t>types</a:t>
            </a:r>
            <a:r>
              <a:rPr dirty="0" spc="-145"/>
              <a:t> </a:t>
            </a:r>
            <a:r>
              <a:rPr dirty="0" spc="-50"/>
              <a:t>for</a:t>
            </a:r>
            <a:r>
              <a:rPr dirty="0" spc="-140"/>
              <a:t> </a:t>
            </a:r>
            <a:r>
              <a:rPr dirty="0" spc="60"/>
              <a:t>research,</a:t>
            </a:r>
            <a:r>
              <a:rPr dirty="0" spc="-140"/>
              <a:t> </a:t>
            </a:r>
            <a:r>
              <a:rPr dirty="0" spc="40"/>
              <a:t>analysis,</a:t>
            </a:r>
            <a:r>
              <a:rPr dirty="0" spc="-145"/>
              <a:t> </a:t>
            </a:r>
            <a:r>
              <a:rPr dirty="0" spc="185"/>
              <a:t>and </a:t>
            </a:r>
            <a:r>
              <a:rPr dirty="0" spc="-935"/>
              <a:t> </a:t>
            </a:r>
            <a:r>
              <a:rPr dirty="0" spc="110"/>
              <a:t>development</a:t>
            </a:r>
            <a:r>
              <a:rPr dirty="0" spc="-155"/>
              <a:t> </a:t>
            </a:r>
            <a:r>
              <a:rPr dirty="0" spc="-20"/>
              <a:t>of</a:t>
            </a:r>
            <a:r>
              <a:rPr dirty="0" spc="-150"/>
              <a:t> </a:t>
            </a:r>
            <a:r>
              <a:rPr dirty="0" spc="55"/>
              <a:t>VoIP/Telegram-related</a:t>
            </a:r>
            <a:r>
              <a:rPr dirty="0" spc="-150"/>
              <a:t> </a:t>
            </a:r>
            <a:r>
              <a:rPr dirty="0" spc="85"/>
              <a:t>applications</a:t>
            </a:r>
          </a:p>
          <a:p>
            <a:pPr marL="953769" marR="5080">
              <a:lnSpc>
                <a:spcPct val="133300"/>
              </a:lnSpc>
            </a:pPr>
            <a:r>
              <a:rPr dirty="0" spc="45"/>
              <a:t>Addressing</a:t>
            </a:r>
            <a:r>
              <a:rPr dirty="0" spc="-145"/>
              <a:t> </a:t>
            </a:r>
            <a:r>
              <a:rPr dirty="0" spc="70"/>
              <a:t>the</a:t>
            </a:r>
            <a:r>
              <a:rPr dirty="0" spc="-145"/>
              <a:t> </a:t>
            </a:r>
            <a:r>
              <a:rPr dirty="0" spc="50"/>
              <a:t>critical</a:t>
            </a:r>
            <a:r>
              <a:rPr dirty="0" spc="-145"/>
              <a:t> </a:t>
            </a:r>
            <a:r>
              <a:rPr dirty="0" spc="140"/>
              <a:t>need</a:t>
            </a:r>
            <a:r>
              <a:rPr dirty="0" spc="-140"/>
              <a:t> </a:t>
            </a:r>
            <a:r>
              <a:rPr dirty="0" spc="-50"/>
              <a:t>for</a:t>
            </a:r>
            <a:r>
              <a:rPr dirty="0" spc="-145"/>
              <a:t> </a:t>
            </a:r>
            <a:r>
              <a:rPr dirty="0" spc="130"/>
              <a:t>law</a:t>
            </a:r>
            <a:r>
              <a:rPr dirty="0" spc="-145"/>
              <a:t> </a:t>
            </a:r>
            <a:r>
              <a:rPr dirty="0" spc="95"/>
              <a:t>enforcement</a:t>
            </a:r>
            <a:r>
              <a:rPr dirty="0" spc="-145"/>
              <a:t> </a:t>
            </a:r>
            <a:r>
              <a:rPr dirty="0" spc="140"/>
              <a:t>agencies</a:t>
            </a:r>
            <a:r>
              <a:rPr dirty="0" spc="-140"/>
              <a:t> </a:t>
            </a:r>
            <a:r>
              <a:rPr dirty="0" spc="20"/>
              <a:t>to</a:t>
            </a:r>
            <a:r>
              <a:rPr dirty="0" spc="-145"/>
              <a:t> </a:t>
            </a:r>
            <a:r>
              <a:rPr dirty="0" spc="200"/>
              <a:t>access</a:t>
            </a:r>
            <a:r>
              <a:rPr dirty="0" spc="-145"/>
              <a:t> </a:t>
            </a:r>
            <a:r>
              <a:rPr dirty="0" spc="80"/>
              <a:t>relevant</a:t>
            </a:r>
            <a:r>
              <a:rPr dirty="0" spc="-145"/>
              <a:t> </a:t>
            </a:r>
            <a:r>
              <a:rPr dirty="0" spc="210"/>
              <a:t>data </a:t>
            </a:r>
            <a:r>
              <a:rPr dirty="0" spc="215"/>
              <a:t> </a:t>
            </a:r>
            <a:r>
              <a:rPr dirty="0" spc="10"/>
              <a:t>with</a:t>
            </a:r>
            <a:r>
              <a:rPr dirty="0" spc="-145"/>
              <a:t> </a:t>
            </a:r>
            <a:r>
              <a:rPr dirty="0" spc="70"/>
              <a:t>the</a:t>
            </a:r>
            <a:r>
              <a:rPr dirty="0" spc="-145"/>
              <a:t> </a:t>
            </a:r>
            <a:r>
              <a:rPr dirty="0" spc="60"/>
              <a:t>help</a:t>
            </a:r>
            <a:r>
              <a:rPr dirty="0" spc="-145"/>
              <a:t> </a:t>
            </a:r>
            <a:r>
              <a:rPr dirty="0" spc="-20"/>
              <a:t>of</a:t>
            </a:r>
            <a:r>
              <a:rPr dirty="0" spc="-145"/>
              <a:t> </a:t>
            </a:r>
            <a:r>
              <a:rPr dirty="0" spc="-114"/>
              <a:t>NLP</a:t>
            </a:r>
            <a:r>
              <a:rPr dirty="0" spc="-145"/>
              <a:t> </a:t>
            </a:r>
            <a:r>
              <a:rPr dirty="0" spc="25"/>
              <a:t>while</a:t>
            </a:r>
            <a:r>
              <a:rPr dirty="0" spc="-145"/>
              <a:t> </a:t>
            </a:r>
            <a:r>
              <a:rPr dirty="0" spc="55"/>
              <a:t>considering</a:t>
            </a:r>
            <a:r>
              <a:rPr dirty="0" spc="-145"/>
              <a:t> </a:t>
            </a:r>
            <a:r>
              <a:rPr dirty="0" spc="70"/>
              <a:t>the</a:t>
            </a:r>
            <a:r>
              <a:rPr dirty="0" spc="-145"/>
              <a:t> </a:t>
            </a:r>
            <a:r>
              <a:rPr dirty="0" spc="114"/>
              <a:t>privacy</a:t>
            </a:r>
            <a:r>
              <a:rPr dirty="0" spc="-145"/>
              <a:t> </a:t>
            </a:r>
            <a:r>
              <a:rPr dirty="0" spc="55"/>
              <a:t>implications</a:t>
            </a:r>
            <a:r>
              <a:rPr dirty="0" spc="-145"/>
              <a:t> </a:t>
            </a:r>
            <a:r>
              <a:rPr dirty="0" spc="-20"/>
              <a:t>of</a:t>
            </a:r>
            <a:r>
              <a:rPr dirty="0" spc="-145"/>
              <a:t> </a:t>
            </a:r>
            <a:r>
              <a:rPr dirty="0" spc="70"/>
              <a:t>the</a:t>
            </a:r>
            <a:r>
              <a:rPr dirty="0" spc="-145"/>
              <a:t> </a:t>
            </a:r>
            <a:r>
              <a:rPr dirty="0" spc="210"/>
              <a:t>data</a:t>
            </a:r>
            <a:r>
              <a:rPr dirty="0" spc="-145"/>
              <a:t> </a:t>
            </a:r>
            <a:r>
              <a:rPr dirty="0" spc="55"/>
              <a:t>collection </a:t>
            </a:r>
            <a:r>
              <a:rPr dirty="0" spc="-930"/>
              <a:t> </a:t>
            </a:r>
            <a:r>
              <a:rPr dirty="0" spc="40"/>
              <a:t>process.</a:t>
            </a:r>
          </a:p>
          <a:p>
            <a:pPr marL="953769" marR="661035">
              <a:lnSpc>
                <a:spcPct val="133300"/>
              </a:lnSpc>
            </a:pPr>
            <a:r>
              <a:rPr dirty="0" spc="-20"/>
              <a:t>Assist</a:t>
            </a:r>
            <a:r>
              <a:rPr dirty="0" spc="-140"/>
              <a:t> </a:t>
            </a:r>
            <a:r>
              <a:rPr dirty="0" spc="130"/>
              <a:t>law</a:t>
            </a:r>
            <a:r>
              <a:rPr dirty="0" spc="-135"/>
              <a:t> </a:t>
            </a:r>
            <a:r>
              <a:rPr dirty="0" spc="95"/>
              <a:t>enforcement</a:t>
            </a:r>
            <a:r>
              <a:rPr dirty="0" spc="-140"/>
              <a:t> </a:t>
            </a:r>
            <a:r>
              <a:rPr dirty="0" spc="140"/>
              <a:t>agencies</a:t>
            </a:r>
            <a:r>
              <a:rPr dirty="0" spc="-135"/>
              <a:t> </a:t>
            </a:r>
            <a:r>
              <a:rPr dirty="0" spc="-40"/>
              <a:t>in</a:t>
            </a:r>
            <a:r>
              <a:rPr dirty="0" spc="-140"/>
              <a:t> </a:t>
            </a:r>
            <a:r>
              <a:rPr dirty="0" spc="60"/>
              <a:t>criminal</a:t>
            </a:r>
            <a:r>
              <a:rPr dirty="0" spc="-135"/>
              <a:t> </a:t>
            </a:r>
            <a:r>
              <a:rPr dirty="0" spc="45"/>
              <a:t>investigations</a:t>
            </a:r>
            <a:r>
              <a:rPr dirty="0" spc="-135"/>
              <a:t> </a:t>
            </a:r>
            <a:r>
              <a:rPr dirty="0" spc="130"/>
              <a:t>by</a:t>
            </a:r>
            <a:r>
              <a:rPr dirty="0" spc="-140"/>
              <a:t> </a:t>
            </a:r>
            <a:r>
              <a:rPr dirty="0" spc="35"/>
              <a:t>providing</a:t>
            </a:r>
            <a:r>
              <a:rPr dirty="0" spc="-135"/>
              <a:t> </a:t>
            </a:r>
            <a:r>
              <a:rPr dirty="0" spc="80"/>
              <a:t>relevant </a:t>
            </a:r>
            <a:r>
              <a:rPr dirty="0" spc="-935"/>
              <a:t> </a:t>
            </a:r>
            <a:r>
              <a:rPr dirty="0" spc="35"/>
              <a:t>information</a:t>
            </a:r>
            <a:r>
              <a:rPr dirty="0" spc="-155"/>
              <a:t> </a:t>
            </a:r>
            <a:r>
              <a:rPr dirty="0" spc="120"/>
              <a:t>about</a:t>
            </a:r>
            <a:r>
              <a:rPr dirty="0" spc="-150"/>
              <a:t> </a:t>
            </a:r>
            <a:r>
              <a:rPr dirty="0" spc="20"/>
              <a:t>VoIP</a:t>
            </a:r>
            <a:r>
              <a:rPr dirty="0" spc="-150"/>
              <a:t> </a:t>
            </a:r>
            <a:r>
              <a:rPr dirty="0" spc="185"/>
              <a:t>and</a:t>
            </a:r>
            <a:r>
              <a:rPr dirty="0" spc="-150"/>
              <a:t> </a:t>
            </a:r>
            <a:r>
              <a:rPr dirty="0" spc="85"/>
              <a:t>Telegram</a:t>
            </a:r>
            <a:r>
              <a:rPr dirty="0" spc="-150"/>
              <a:t> </a:t>
            </a:r>
            <a:r>
              <a:rPr dirty="0" spc="85"/>
              <a:t>communications.</a:t>
            </a:r>
          </a:p>
          <a:p>
            <a:pPr marL="953769" marR="579120">
              <a:lnSpc>
                <a:spcPct val="133300"/>
              </a:lnSpc>
              <a:spcBef>
                <a:spcPts val="5"/>
              </a:spcBef>
            </a:pPr>
            <a:r>
              <a:rPr dirty="0" spc="10"/>
              <a:t>Identify</a:t>
            </a:r>
            <a:r>
              <a:rPr dirty="0" spc="-140"/>
              <a:t> </a:t>
            </a:r>
            <a:r>
              <a:rPr dirty="0" spc="185"/>
              <a:t>and</a:t>
            </a:r>
            <a:r>
              <a:rPr dirty="0" spc="-140"/>
              <a:t> </a:t>
            </a:r>
            <a:r>
              <a:rPr dirty="0" spc="60"/>
              <a:t>track</a:t>
            </a:r>
            <a:r>
              <a:rPr dirty="0" spc="-140"/>
              <a:t> </a:t>
            </a:r>
            <a:r>
              <a:rPr dirty="0" spc="40"/>
              <a:t>suspects,</a:t>
            </a:r>
            <a:r>
              <a:rPr dirty="0" spc="-140"/>
              <a:t> </a:t>
            </a:r>
            <a:r>
              <a:rPr dirty="0" spc="105"/>
              <a:t>gather</a:t>
            </a:r>
            <a:r>
              <a:rPr dirty="0" spc="-135"/>
              <a:t> </a:t>
            </a:r>
            <a:r>
              <a:rPr dirty="0" spc="75"/>
              <a:t>evidence,</a:t>
            </a:r>
            <a:r>
              <a:rPr dirty="0" spc="-140"/>
              <a:t> </a:t>
            </a:r>
            <a:r>
              <a:rPr dirty="0" spc="185"/>
              <a:t>and</a:t>
            </a:r>
            <a:r>
              <a:rPr dirty="0" spc="-140"/>
              <a:t> </a:t>
            </a:r>
            <a:r>
              <a:rPr dirty="0" spc="15"/>
              <a:t>build</a:t>
            </a:r>
            <a:r>
              <a:rPr dirty="0" spc="-140"/>
              <a:t> </a:t>
            </a:r>
            <a:r>
              <a:rPr dirty="0" spc="180"/>
              <a:t>cases</a:t>
            </a:r>
            <a:r>
              <a:rPr dirty="0" spc="-140"/>
              <a:t> </a:t>
            </a:r>
            <a:r>
              <a:rPr dirty="0" spc="114"/>
              <a:t>against</a:t>
            </a:r>
            <a:r>
              <a:rPr dirty="0" spc="-135"/>
              <a:t> </a:t>
            </a:r>
            <a:r>
              <a:rPr dirty="0" spc="35"/>
              <a:t>individuals </a:t>
            </a:r>
            <a:r>
              <a:rPr dirty="0" spc="-935"/>
              <a:t> </a:t>
            </a:r>
            <a:r>
              <a:rPr dirty="0" spc="55"/>
              <a:t>involved</a:t>
            </a:r>
            <a:r>
              <a:rPr dirty="0" spc="-155"/>
              <a:t> </a:t>
            </a:r>
            <a:r>
              <a:rPr dirty="0" spc="-40"/>
              <a:t>in</a:t>
            </a:r>
            <a:r>
              <a:rPr dirty="0" spc="-150"/>
              <a:t> </a:t>
            </a:r>
            <a:r>
              <a:rPr dirty="0" spc="60"/>
              <a:t>criminal</a:t>
            </a:r>
            <a:r>
              <a:rPr dirty="0" spc="-150"/>
              <a:t> </a:t>
            </a:r>
            <a:r>
              <a:rPr dirty="0" spc="30"/>
              <a:t>activity.</a:t>
            </a:r>
          </a:p>
          <a:p>
            <a:pPr marL="953769" marR="649605">
              <a:lnSpc>
                <a:spcPct val="133300"/>
              </a:lnSpc>
            </a:pPr>
            <a:r>
              <a:rPr dirty="0" spc="50"/>
              <a:t>Potential</a:t>
            </a:r>
            <a:r>
              <a:rPr dirty="0" spc="-150"/>
              <a:t> </a:t>
            </a:r>
            <a:r>
              <a:rPr dirty="0" spc="20"/>
              <a:t>to</a:t>
            </a:r>
            <a:r>
              <a:rPr dirty="0" spc="-145"/>
              <a:t> </a:t>
            </a:r>
            <a:r>
              <a:rPr dirty="0" spc="160"/>
              <a:t>make</a:t>
            </a:r>
            <a:r>
              <a:rPr dirty="0" spc="-145"/>
              <a:t> </a:t>
            </a:r>
            <a:r>
              <a:rPr dirty="0" spc="370"/>
              <a:t>a</a:t>
            </a:r>
            <a:r>
              <a:rPr dirty="0" spc="-145"/>
              <a:t> </a:t>
            </a:r>
            <a:r>
              <a:rPr dirty="0" spc="35"/>
              <a:t>significant</a:t>
            </a:r>
            <a:r>
              <a:rPr dirty="0" spc="-145"/>
              <a:t> </a:t>
            </a:r>
            <a:r>
              <a:rPr dirty="0" spc="150"/>
              <a:t>impact</a:t>
            </a:r>
            <a:r>
              <a:rPr dirty="0" spc="-145"/>
              <a:t> </a:t>
            </a:r>
            <a:r>
              <a:rPr dirty="0" spc="-40"/>
              <a:t>in</a:t>
            </a:r>
            <a:r>
              <a:rPr dirty="0" spc="-145"/>
              <a:t> </a:t>
            </a:r>
            <a:r>
              <a:rPr dirty="0" spc="70"/>
              <a:t>the</a:t>
            </a:r>
            <a:r>
              <a:rPr dirty="0" spc="-145"/>
              <a:t> </a:t>
            </a:r>
            <a:r>
              <a:rPr dirty="0" spc="-10"/>
              <a:t>field</a:t>
            </a:r>
            <a:r>
              <a:rPr dirty="0" spc="-145"/>
              <a:t> </a:t>
            </a:r>
            <a:r>
              <a:rPr dirty="0" spc="-20"/>
              <a:t>of</a:t>
            </a:r>
            <a:r>
              <a:rPr dirty="0" spc="-145"/>
              <a:t> </a:t>
            </a:r>
            <a:r>
              <a:rPr dirty="0" spc="130"/>
              <a:t>law</a:t>
            </a:r>
            <a:r>
              <a:rPr dirty="0" spc="-145"/>
              <a:t> </a:t>
            </a:r>
            <a:r>
              <a:rPr dirty="0" spc="95"/>
              <a:t>enforcement</a:t>
            </a:r>
            <a:r>
              <a:rPr dirty="0" spc="-145"/>
              <a:t> </a:t>
            </a:r>
            <a:r>
              <a:rPr dirty="0" spc="185"/>
              <a:t>and</a:t>
            </a:r>
            <a:r>
              <a:rPr dirty="0" spc="-145"/>
              <a:t> </a:t>
            </a:r>
            <a:r>
              <a:rPr dirty="0" spc="35"/>
              <a:t>digital </a:t>
            </a:r>
            <a:r>
              <a:rPr dirty="0" spc="-935"/>
              <a:t> </a:t>
            </a:r>
            <a:r>
              <a:rPr dirty="0"/>
              <a:t>forensics.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75935" cy="3063875"/>
          </a:xfrm>
          <a:custGeom>
            <a:avLst/>
            <a:gdLst/>
            <a:ahLst/>
            <a:cxnLst/>
            <a:rect l="l" t="t" r="r" b="b"/>
            <a:pathLst>
              <a:path w="18275935" h="3063875">
                <a:moveTo>
                  <a:pt x="0" y="0"/>
                </a:moveTo>
                <a:lnTo>
                  <a:pt x="18275497" y="0"/>
                </a:lnTo>
                <a:lnTo>
                  <a:pt x="18275497" y="3063751"/>
                </a:lnTo>
                <a:lnTo>
                  <a:pt x="0" y="3063751"/>
                </a:lnTo>
                <a:lnTo>
                  <a:pt x="0" y="0"/>
                </a:lnTo>
                <a:close/>
              </a:path>
            </a:pathLst>
          </a:custGeom>
          <a:solidFill>
            <a:srgbClr val="071B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6879" y="3142261"/>
            <a:ext cx="16304894" cy="6731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100"/>
              </a:spcBef>
            </a:pPr>
            <a:r>
              <a:rPr dirty="0" sz="3450" spc="-10">
                <a:solidFill>
                  <a:srgbClr val="0F0F0F"/>
                </a:solidFill>
                <a:latin typeface="Lucida Sans Unicode"/>
                <a:cs typeface="Lucida Sans Unicode"/>
              </a:rPr>
              <a:t>The </a:t>
            </a:r>
            <a:r>
              <a:rPr dirty="0" sz="3450" spc="100">
                <a:solidFill>
                  <a:srgbClr val="0F0F0F"/>
                </a:solidFill>
                <a:latin typeface="Lucida Sans Unicode"/>
                <a:cs typeface="Lucida Sans Unicode"/>
              </a:rPr>
              <a:t>implementation </a:t>
            </a:r>
            <a:r>
              <a:rPr dirty="0" sz="3450" spc="-20">
                <a:solidFill>
                  <a:srgbClr val="0F0F0F"/>
                </a:solidFill>
                <a:latin typeface="Lucida Sans Unicode"/>
                <a:cs typeface="Lucida Sans Unicode"/>
              </a:rPr>
              <a:t>of </a:t>
            </a:r>
            <a:r>
              <a:rPr dirty="0" sz="3450" spc="85">
                <a:solidFill>
                  <a:srgbClr val="0F0F0F"/>
                </a:solidFill>
                <a:latin typeface="Lucida Sans Unicode"/>
                <a:cs typeface="Lucida Sans Unicode"/>
              </a:rPr>
              <a:t>the </a:t>
            </a:r>
            <a:r>
              <a:rPr dirty="0" sz="3450" spc="50">
                <a:solidFill>
                  <a:srgbClr val="0F0F0F"/>
                </a:solidFill>
                <a:latin typeface="Lucida Sans Unicode"/>
                <a:cs typeface="Lucida Sans Unicode"/>
              </a:rPr>
              <a:t>VOIP/Telegram </a:t>
            </a:r>
            <a:r>
              <a:rPr dirty="0" sz="3450" spc="114">
                <a:solidFill>
                  <a:srgbClr val="0F0F0F"/>
                </a:solidFill>
                <a:latin typeface="Lucida Sans Unicode"/>
                <a:cs typeface="Lucida Sans Unicode"/>
              </a:rPr>
              <a:t>scraping </a:t>
            </a:r>
            <a:r>
              <a:rPr dirty="0" sz="3450" spc="220">
                <a:solidFill>
                  <a:srgbClr val="0F0F0F"/>
                </a:solidFill>
                <a:latin typeface="Lucida Sans Unicode"/>
                <a:cs typeface="Lucida Sans Unicode"/>
              </a:rPr>
              <a:t>and </a:t>
            </a:r>
            <a:r>
              <a:rPr dirty="0" sz="3450" spc="105">
                <a:solidFill>
                  <a:srgbClr val="0F0F0F"/>
                </a:solidFill>
                <a:latin typeface="Lucida Sans Unicode"/>
                <a:cs typeface="Lucida Sans Unicode"/>
              </a:rPr>
              <a:t>geolocation </a:t>
            </a:r>
            <a:r>
              <a:rPr dirty="0" sz="3450" spc="11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5">
                <a:solidFill>
                  <a:srgbClr val="0F0F0F"/>
                </a:solidFill>
                <a:latin typeface="Lucida Sans Unicode"/>
                <a:cs typeface="Lucida Sans Unicode"/>
              </a:rPr>
              <a:t>finding </a:t>
            </a:r>
            <a:r>
              <a:rPr dirty="0" sz="3450" spc="105">
                <a:solidFill>
                  <a:srgbClr val="0F0F0F"/>
                </a:solidFill>
                <a:latin typeface="Lucida Sans Unicode"/>
                <a:cs typeface="Lucida Sans Unicode"/>
              </a:rPr>
              <a:t>application </a:t>
            </a:r>
            <a:r>
              <a:rPr dirty="0" sz="3450" spc="-60">
                <a:solidFill>
                  <a:srgbClr val="0F0F0F"/>
                </a:solidFill>
                <a:latin typeface="Lucida Sans Unicode"/>
                <a:cs typeface="Lucida Sans Unicode"/>
              </a:rPr>
              <a:t>for </a:t>
            </a:r>
            <a:r>
              <a:rPr dirty="0" sz="3450" spc="70">
                <a:solidFill>
                  <a:srgbClr val="0F0F0F"/>
                </a:solidFill>
                <a:latin typeface="Lucida Sans Unicode"/>
                <a:cs typeface="Lucida Sans Unicode"/>
              </a:rPr>
              <a:t>investigative </a:t>
            </a:r>
            <a:r>
              <a:rPr dirty="0" sz="3450" spc="165">
                <a:solidFill>
                  <a:srgbClr val="0F0F0F"/>
                </a:solidFill>
                <a:latin typeface="Lucida Sans Unicode"/>
                <a:cs typeface="Lucida Sans Unicode"/>
              </a:rPr>
              <a:t>agencies </a:t>
            </a:r>
            <a:r>
              <a:rPr dirty="0" sz="3450" spc="275">
                <a:solidFill>
                  <a:srgbClr val="0F0F0F"/>
                </a:solidFill>
                <a:latin typeface="Lucida Sans Unicode"/>
                <a:cs typeface="Lucida Sans Unicode"/>
              </a:rPr>
              <a:t>can </a:t>
            </a:r>
            <a:r>
              <a:rPr dirty="0" sz="3450" spc="190">
                <a:solidFill>
                  <a:srgbClr val="0F0F0F"/>
                </a:solidFill>
                <a:latin typeface="Lucida Sans Unicode"/>
                <a:cs typeface="Lucida Sans Unicode"/>
              </a:rPr>
              <a:t>be </a:t>
            </a:r>
            <a:r>
              <a:rPr dirty="0" sz="3450" spc="100">
                <a:solidFill>
                  <a:srgbClr val="0F0F0F"/>
                </a:solidFill>
                <a:latin typeface="Lucida Sans Unicode"/>
                <a:cs typeface="Lucida Sans Unicode"/>
              </a:rPr>
              <a:t>considered </a:t>
            </a:r>
            <a:r>
              <a:rPr dirty="0" sz="3450" spc="430">
                <a:solidFill>
                  <a:srgbClr val="0F0F0F"/>
                </a:solidFill>
                <a:latin typeface="Lucida Sans Unicode"/>
                <a:cs typeface="Lucida Sans Unicode"/>
              </a:rPr>
              <a:t>a </a:t>
            </a:r>
            <a:r>
              <a:rPr dirty="0" sz="3450" spc="434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50">
                <a:solidFill>
                  <a:srgbClr val="0F0F0F"/>
                </a:solidFill>
                <a:latin typeface="Lucida Sans Unicode"/>
                <a:cs typeface="Lucida Sans Unicode"/>
              </a:rPr>
              <a:t>success</a:t>
            </a:r>
            <a:r>
              <a:rPr dirty="0" sz="3450" spc="-17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30">
                <a:solidFill>
                  <a:srgbClr val="0F0F0F"/>
                </a:solidFill>
                <a:latin typeface="Lucida Sans Unicode"/>
                <a:cs typeface="Lucida Sans Unicode"/>
              </a:rPr>
              <a:t>when</a:t>
            </a:r>
            <a:r>
              <a:rPr dirty="0" sz="3450" spc="-16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-95">
                <a:solidFill>
                  <a:srgbClr val="0F0F0F"/>
                </a:solidFill>
                <a:latin typeface="Lucida Sans Unicode"/>
                <a:cs typeface="Lucida Sans Unicode"/>
              </a:rPr>
              <a:t>it</a:t>
            </a:r>
            <a:r>
              <a:rPr dirty="0" sz="3450" spc="-16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40">
                <a:solidFill>
                  <a:srgbClr val="0F0F0F"/>
                </a:solidFill>
                <a:latin typeface="Lucida Sans Unicode"/>
                <a:cs typeface="Lucida Sans Unicode"/>
              </a:rPr>
              <a:t>enables</a:t>
            </a:r>
            <a:r>
              <a:rPr dirty="0" sz="3450" spc="-16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45">
                <a:solidFill>
                  <a:srgbClr val="0F0F0F"/>
                </a:solidFill>
                <a:latin typeface="Lucida Sans Unicode"/>
                <a:cs typeface="Lucida Sans Unicode"/>
              </a:rPr>
              <a:t>them</a:t>
            </a:r>
            <a:r>
              <a:rPr dirty="0" sz="3450" spc="-16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25">
                <a:solidFill>
                  <a:srgbClr val="0F0F0F"/>
                </a:solidFill>
                <a:latin typeface="Lucida Sans Unicode"/>
                <a:cs typeface="Lucida Sans Unicode"/>
              </a:rPr>
              <a:t>to</a:t>
            </a:r>
            <a:r>
              <a:rPr dirty="0" sz="3450" spc="-16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20">
                <a:solidFill>
                  <a:srgbClr val="0F0F0F"/>
                </a:solidFill>
                <a:latin typeface="Lucida Sans Unicode"/>
                <a:cs typeface="Lucida Sans Unicode"/>
              </a:rPr>
              <a:t>efficiently</a:t>
            </a:r>
            <a:r>
              <a:rPr dirty="0" sz="3450" spc="-16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220">
                <a:solidFill>
                  <a:srgbClr val="0F0F0F"/>
                </a:solidFill>
                <a:latin typeface="Lucida Sans Unicode"/>
                <a:cs typeface="Lucida Sans Unicode"/>
              </a:rPr>
              <a:t>and</a:t>
            </a:r>
            <a:r>
              <a:rPr dirty="0" sz="3450" spc="-16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60">
                <a:solidFill>
                  <a:srgbClr val="0F0F0F"/>
                </a:solidFill>
                <a:latin typeface="Lucida Sans Unicode"/>
                <a:cs typeface="Lucida Sans Unicode"/>
              </a:rPr>
              <a:t>effectively</a:t>
            </a:r>
            <a:r>
              <a:rPr dirty="0" sz="3450" spc="-16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20">
                <a:solidFill>
                  <a:srgbClr val="0F0F0F"/>
                </a:solidFill>
                <a:latin typeface="Lucida Sans Unicode"/>
                <a:cs typeface="Lucida Sans Unicode"/>
              </a:rPr>
              <a:t>gather</a:t>
            </a:r>
            <a:r>
              <a:rPr dirty="0" sz="3450" spc="-16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95">
                <a:solidFill>
                  <a:srgbClr val="0F0F0F"/>
                </a:solidFill>
                <a:latin typeface="Lucida Sans Unicode"/>
                <a:cs typeface="Lucida Sans Unicode"/>
              </a:rPr>
              <a:t>relevant </a:t>
            </a:r>
            <a:r>
              <a:rPr dirty="0" sz="3450" spc="-107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245">
                <a:solidFill>
                  <a:srgbClr val="0F0F0F"/>
                </a:solidFill>
                <a:latin typeface="Lucida Sans Unicode"/>
                <a:cs typeface="Lucida Sans Unicode"/>
              </a:rPr>
              <a:t>data</a:t>
            </a:r>
            <a:r>
              <a:rPr dirty="0" sz="3450" spc="-16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220">
                <a:solidFill>
                  <a:srgbClr val="0F0F0F"/>
                </a:solidFill>
                <a:latin typeface="Lucida Sans Unicode"/>
                <a:cs typeface="Lucida Sans Unicode"/>
              </a:rPr>
              <a:t>and</a:t>
            </a:r>
            <a:r>
              <a:rPr dirty="0" sz="3450" spc="-16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80">
                <a:solidFill>
                  <a:srgbClr val="0F0F0F"/>
                </a:solidFill>
                <a:latin typeface="Lucida Sans Unicode"/>
                <a:cs typeface="Lucida Sans Unicode"/>
              </a:rPr>
              <a:t>location</a:t>
            </a:r>
            <a:r>
              <a:rPr dirty="0" sz="3450" spc="-16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40">
                <a:solidFill>
                  <a:srgbClr val="0F0F0F"/>
                </a:solidFill>
                <a:latin typeface="Lucida Sans Unicode"/>
                <a:cs typeface="Lucida Sans Unicode"/>
              </a:rPr>
              <a:t>information</a:t>
            </a:r>
            <a:r>
              <a:rPr dirty="0" sz="3450" spc="-16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25">
                <a:solidFill>
                  <a:srgbClr val="0F0F0F"/>
                </a:solidFill>
                <a:latin typeface="Lucida Sans Unicode"/>
                <a:cs typeface="Lucida Sans Unicode"/>
              </a:rPr>
              <a:t>to</a:t>
            </a:r>
            <a:r>
              <a:rPr dirty="0" sz="3450" spc="-16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10">
                <a:solidFill>
                  <a:srgbClr val="0F0F0F"/>
                </a:solidFill>
                <a:latin typeface="Lucida Sans Unicode"/>
                <a:cs typeface="Lucida Sans Unicode"/>
              </a:rPr>
              <a:t>uncover</a:t>
            </a:r>
            <a:r>
              <a:rPr dirty="0" sz="3450" spc="-16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45">
                <a:solidFill>
                  <a:srgbClr val="0F0F0F"/>
                </a:solidFill>
                <a:latin typeface="Lucida Sans Unicode"/>
                <a:cs typeface="Lucida Sans Unicode"/>
              </a:rPr>
              <a:t>valuable</a:t>
            </a:r>
            <a:r>
              <a:rPr dirty="0" sz="3450" spc="-16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5">
                <a:solidFill>
                  <a:srgbClr val="0F0F0F"/>
                </a:solidFill>
                <a:latin typeface="Lucida Sans Unicode"/>
                <a:cs typeface="Lucida Sans Unicode"/>
              </a:rPr>
              <a:t>insights</a:t>
            </a:r>
            <a:r>
              <a:rPr dirty="0" sz="3450" spc="-16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220">
                <a:solidFill>
                  <a:srgbClr val="0F0F0F"/>
                </a:solidFill>
                <a:latin typeface="Lucida Sans Unicode"/>
                <a:cs typeface="Lucida Sans Unicode"/>
              </a:rPr>
              <a:t>and</a:t>
            </a:r>
            <a:r>
              <a:rPr dirty="0" sz="3450" spc="-16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50">
                <a:solidFill>
                  <a:srgbClr val="0F0F0F"/>
                </a:solidFill>
                <a:latin typeface="Lucida Sans Unicode"/>
                <a:cs typeface="Lucida Sans Unicode"/>
              </a:rPr>
              <a:t>evidence </a:t>
            </a:r>
            <a:r>
              <a:rPr dirty="0" sz="3450" spc="15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05">
                <a:solidFill>
                  <a:srgbClr val="0F0F0F"/>
                </a:solidFill>
                <a:latin typeface="Lucida Sans Unicode"/>
                <a:cs typeface="Lucida Sans Unicode"/>
              </a:rPr>
              <a:t>that</a:t>
            </a:r>
            <a:r>
              <a:rPr dirty="0" sz="3450" spc="-17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300">
                <a:solidFill>
                  <a:srgbClr val="0F0F0F"/>
                </a:solidFill>
                <a:latin typeface="Lucida Sans Unicode"/>
                <a:cs typeface="Lucida Sans Unicode"/>
              </a:rPr>
              <a:t>may</a:t>
            </a:r>
            <a:r>
              <a:rPr dirty="0" sz="3450" spc="-17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45">
                <a:solidFill>
                  <a:srgbClr val="0F0F0F"/>
                </a:solidFill>
                <a:latin typeface="Lucida Sans Unicode"/>
                <a:cs typeface="Lucida Sans Unicode"/>
              </a:rPr>
              <a:t>aid</a:t>
            </a:r>
            <a:r>
              <a:rPr dirty="0" sz="3450" spc="-17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-5">
                <a:solidFill>
                  <a:srgbClr val="0F0F0F"/>
                </a:solidFill>
                <a:latin typeface="Lucida Sans Unicode"/>
                <a:cs typeface="Lucida Sans Unicode"/>
              </a:rPr>
              <a:t>their</a:t>
            </a:r>
            <a:r>
              <a:rPr dirty="0" sz="3450" spc="-17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70">
                <a:solidFill>
                  <a:srgbClr val="0F0F0F"/>
                </a:solidFill>
                <a:latin typeface="Lucida Sans Unicode"/>
                <a:cs typeface="Lucida Sans Unicode"/>
              </a:rPr>
              <a:t>investigative</a:t>
            </a:r>
            <a:r>
              <a:rPr dirty="0" sz="3450" spc="-17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30">
                <a:solidFill>
                  <a:srgbClr val="0F0F0F"/>
                </a:solidFill>
                <a:latin typeface="Lucida Sans Unicode"/>
                <a:cs typeface="Lucida Sans Unicode"/>
              </a:rPr>
              <a:t>purposes.</a:t>
            </a:r>
            <a:endParaRPr sz="3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Lucida Sans Unicode"/>
              <a:cs typeface="Lucida Sans Unicode"/>
            </a:endParaRPr>
          </a:p>
          <a:p>
            <a:pPr marL="12700" marR="161290">
              <a:lnSpc>
                <a:spcPct val="115900"/>
              </a:lnSpc>
            </a:pPr>
            <a:r>
              <a:rPr dirty="0" sz="3450" spc="20">
                <a:solidFill>
                  <a:srgbClr val="0F0F0F"/>
                </a:solidFill>
                <a:latin typeface="Lucida Sans Unicode"/>
                <a:cs typeface="Lucida Sans Unicode"/>
              </a:rPr>
              <a:t>However, </a:t>
            </a:r>
            <a:r>
              <a:rPr dirty="0" sz="3450" spc="-95">
                <a:solidFill>
                  <a:srgbClr val="0F0F0F"/>
                </a:solidFill>
                <a:latin typeface="Lucida Sans Unicode"/>
                <a:cs typeface="Lucida Sans Unicode"/>
              </a:rPr>
              <a:t>it </a:t>
            </a:r>
            <a:r>
              <a:rPr dirty="0" sz="3450" spc="-55">
                <a:solidFill>
                  <a:srgbClr val="0F0F0F"/>
                </a:solidFill>
                <a:latin typeface="Lucida Sans Unicode"/>
                <a:cs typeface="Lucida Sans Unicode"/>
              </a:rPr>
              <a:t>is </a:t>
            </a:r>
            <a:r>
              <a:rPr dirty="0" sz="3450" spc="80">
                <a:solidFill>
                  <a:srgbClr val="0F0F0F"/>
                </a:solidFill>
                <a:latin typeface="Lucida Sans Unicode"/>
                <a:cs typeface="Lucida Sans Unicode"/>
              </a:rPr>
              <a:t>important </a:t>
            </a:r>
            <a:r>
              <a:rPr dirty="0" sz="3450" spc="-60">
                <a:solidFill>
                  <a:srgbClr val="0F0F0F"/>
                </a:solidFill>
                <a:latin typeface="Lucida Sans Unicode"/>
                <a:cs typeface="Lucida Sans Unicode"/>
              </a:rPr>
              <a:t>for </a:t>
            </a:r>
            <a:r>
              <a:rPr dirty="0" sz="3450" spc="125">
                <a:solidFill>
                  <a:srgbClr val="0F0F0F"/>
                </a:solidFill>
                <a:latin typeface="Lucida Sans Unicode"/>
                <a:cs typeface="Lucida Sans Unicode"/>
              </a:rPr>
              <a:t>such </a:t>
            </a:r>
            <a:r>
              <a:rPr dirty="0" sz="3450" spc="100">
                <a:solidFill>
                  <a:srgbClr val="0F0F0F"/>
                </a:solidFill>
                <a:latin typeface="Lucida Sans Unicode"/>
                <a:cs typeface="Lucida Sans Unicode"/>
              </a:rPr>
              <a:t>applications </a:t>
            </a:r>
            <a:r>
              <a:rPr dirty="0" sz="3450" spc="25">
                <a:solidFill>
                  <a:srgbClr val="0F0F0F"/>
                </a:solidFill>
                <a:latin typeface="Lucida Sans Unicode"/>
                <a:cs typeface="Lucida Sans Unicode"/>
              </a:rPr>
              <a:t>to </a:t>
            </a:r>
            <a:r>
              <a:rPr dirty="0" sz="3450" spc="190">
                <a:solidFill>
                  <a:srgbClr val="0F0F0F"/>
                </a:solidFill>
                <a:latin typeface="Lucida Sans Unicode"/>
                <a:cs typeface="Lucida Sans Unicode"/>
              </a:rPr>
              <a:t>be </a:t>
            </a:r>
            <a:r>
              <a:rPr dirty="0" sz="3450" spc="120">
                <a:solidFill>
                  <a:srgbClr val="0F0F0F"/>
                </a:solidFill>
                <a:latin typeface="Lucida Sans Unicode"/>
                <a:cs typeface="Lucida Sans Unicode"/>
              </a:rPr>
              <a:t>used </a:t>
            </a:r>
            <a:r>
              <a:rPr dirty="0" sz="3450" spc="75">
                <a:solidFill>
                  <a:srgbClr val="0F0F0F"/>
                </a:solidFill>
                <a:latin typeface="Lucida Sans Unicode"/>
                <a:cs typeface="Lucida Sans Unicode"/>
              </a:rPr>
              <a:t>ethically </a:t>
            </a:r>
            <a:r>
              <a:rPr dirty="0" sz="3450" spc="220">
                <a:solidFill>
                  <a:srgbClr val="0F0F0F"/>
                </a:solidFill>
                <a:latin typeface="Lucida Sans Unicode"/>
                <a:cs typeface="Lucida Sans Unicode"/>
              </a:rPr>
              <a:t>and </a:t>
            </a:r>
            <a:r>
              <a:rPr dirty="0" sz="3450" spc="22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-5">
                <a:solidFill>
                  <a:srgbClr val="0F0F0F"/>
                </a:solidFill>
                <a:latin typeface="Lucida Sans Unicode"/>
                <a:cs typeface="Lucida Sans Unicode"/>
              </a:rPr>
              <a:t>within </a:t>
            </a:r>
            <a:r>
              <a:rPr dirty="0" sz="3450" spc="85">
                <a:solidFill>
                  <a:srgbClr val="0F0F0F"/>
                </a:solidFill>
                <a:latin typeface="Lucida Sans Unicode"/>
                <a:cs typeface="Lucida Sans Unicode"/>
              </a:rPr>
              <a:t>the </a:t>
            </a:r>
            <a:r>
              <a:rPr dirty="0" sz="3450" spc="100">
                <a:solidFill>
                  <a:srgbClr val="0F0F0F"/>
                </a:solidFill>
                <a:latin typeface="Lucida Sans Unicode"/>
                <a:cs typeface="Lucida Sans Unicode"/>
              </a:rPr>
              <a:t>bounds </a:t>
            </a:r>
            <a:r>
              <a:rPr dirty="0" sz="3450" spc="-20">
                <a:solidFill>
                  <a:srgbClr val="0F0F0F"/>
                </a:solidFill>
                <a:latin typeface="Lucida Sans Unicode"/>
                <a:cs typeface="Lucida Sans Unicode"/>
              </a:rPr>
              <a:t>of </a:t>
            </a:r>
            <a:r>
              <a:rPr dirty="0" sz="3450" spc="85">
                <a:solidFill>
                  <a:srgbClr val="0F0F0F"/>
                </a:solidFill>
                <a:latin typeface="Lucida Sans Unicode"/>
                <a:cs typeface="Lucida Sans Unicode"/>
              </a:rPr>
              <a:t>the </a:t>
            </a:r>
            <a:r>
              <a:rPr dirty="0" sz="3450" spc="150">
                <a:solidFill>
                  <a:srgbClr val="0F0F0F"/>
                </a:solidFill>
                <a:latin typeface="Lucida Sans Unicode"/>
                <a:cs typeface="Lucida Sans Unicode"/>
              </a:rPr>
              <a:t>law </a:t>
            </a:r>
            <a:r>
              <a:rPr dirty="0" sz="3450" spc="25">
                <a:solidFill>
                  <a:srgbClr val="0F0F0F"/>
                </a:solidFill>
                <a:latin typeface="Lucida Sans Unicode"/>
                <a:cs typeface="Lucida Sans Unicode"/>
              </a:rPr>
              <a:t>to </a:t>
            </a:r>
            <a:r>
              <a:rPr dirty="0" sz="3450" spc="80">
                <a:solidFill>
                  <a:srgbClr val="0F0F0F"/>
                </a:solidFill>
                <a:latin typeface="Lucida Sans Unicode"/>
                <a:cs typeface="Lucida Sans Unicode"/>
              </a:rPr>
              <a:t>ensure </a:t>
            </a:r>
            <a:r>
              <a:rPr dirty="0" sz="3450" spc="105">
                <a:solidFill>
                  <a:srgbClr val="0F0F0F"/>
                </a:solidFill>
                <a:latin typeface="Lucida Sans Unicode"/>
                <a:cs typeface="Lucida Sans Unicode"/>
              </a:rPr>
              <a:t>that </a:t>
            </a:r>
            <a:r>
              <a:rPr dirty="0" sz="3450" spc="85">
                <a:solidFill>
                  <a:srgbClr val="0F0F0F"/>
                </a:solidFill>
                <a:latin typeface="Lucida Sans Unicode"/>
                <a:cs typeface="Lucida Sans Unicode"/>
              </a:rPr>
              <a:t>the </a:t>
            </a:r>
            <a:r>
              <a:rPr dirty="0" sz="3450" spc="-5">
                <a:solidFill>
                  <a:srgbClr val="0F0F0F"/>
                </a:solidFill>
                <a:latin typeface="Lucida Sans Unicode"/>
                <a:cs typeface="Lucida Sans Unicode"/>
              </a:rPr>
              <a:t>rights </a:t>
            </a:r>
            <a:r>
              <a:rPr dirty="0" sz="3450" spc="-20">
                <a:solidFill>
                  <a:srgbClr val="0F0F0F"/>
                </a:solidFill>
                <a:latin typeface="Lucida Sans Unicode"/>
                <a:cs typeface="Lucida Sans Unicode"/>
              </a:rPr>
              <a:t>of </a:t>
            </a:r>
            <a:r>
              <a:rPr dirty="0" sz="3450" spc="40">
                <a:solidFill>
                  <a:srgbClr val="0F0F0F"/>
                </a:solidFill>
                <a:latin typeface="Lucida Sans Unicode"/>
                <a:cs typeface="Lucida Sans Unicode"/>
              </a:rPr>
              <a:t>individuals </a:t>
            </a:r>
            <a:r>
              <a:rPr dirty="0" sz="3450" spc="175">
                <a:solidFill>
                  <a:srgbClr val="0F0F0F"/>
                </a:solidFill>
                <a:latin typeface="Lucida Sans Unicode"/>
                <a:cs typeface="Lucida Sans Unicode"/>
              </a:rPr>
              <a:t>are </a:t>
            </a:r>
            <a:r>
              <a:rPr dirty="0" sz="3450" spc="18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80">
                <a:solidFill>
                  <a:srgbClr val="0F0F0F"/>
                </a:solidFill>
                <a:latin typeface="Lucida Sans Unicode"/>
                <a:cs typeface="Lucida Sans Unicode"/>
              </a:rPr>
              <a:t>respected.</a:t>
            </a:r>
            <a:r>
              <a:rPr dirty="0" sz="3450" spc="-16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0">
                <a:solidFill>
                  <a:srgbClr val="0F0F0F"/>
                </a:solidFill>
                <a:latin typeface="Lucida Sans Unicode"/>
                <a:cs typeface="Lucida Sans Unicode"/>
              </a:rPr>
              <a:t>Ultimately,</a:t>
            </a:r>
            <a:r>
              <a:rPr dirty="0" sz="3450" spc="-16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430">
                <a:solidFill>
                  <a:srgbClr val="0F0F0F"/>
                </a:solidFill>
                <a:latin typeface="Lucida Sans Unicode"/>
                <a:cs typeface="Lucida Sans Unicode"/>
              </a:rPr>
              <a:t>a</a:t>
            </a:r>
            <a:r>
              <a:rPr dirty="0" sz="3450" spc="-16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65">
                <a:solidFill>
                  <a:srgbClr val="0F0F0F"/>
                </a:solidFill>
                <a:latin typeface="Lucida Sans Unicode"/>
                <a:cs typeface="Lucida Sans Unicode"/>
              </a:rPr>
              <a:t>well-designed</a:t>
            </a:r>
            <a:r>
              <a:rPr dirty="0" sz="3450" spc="-16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220">
                <a:solidFill>
                  <a:srgbClr val="0F0F0F"/>
                </a:solidFill>
                <a:latin typeface="Lucida Sans Unicode"/>
                <a:cs typeface="Lucida Sans Unicode"/>
              </a:rPr>
              <a:t>and</a:t>
            </a:r>
            <a:r>
              <a:rPr dirty="0" sz="3450" spc="-16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45">
                <a:solidFill>
                  <a:srgbClr val="0F0F0F"/>
                </a:solidFill>
                <a:latin typeface="Lucida Sans Unicode"/>
                <a:cs typeface="Lucida Sans Unicode"/>
              </a:rPr>
              <a:t>properly</a:t>
            </a:r>
            <a:r>
              <a:rPr dirty="0" sz="3450" spc="-16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90">
                <a:solidFill>
                  <a:srgbClr val="0F0F0F"/>
                </a:solidFill>
                <a:latin typeface="Lucida Sans Unicode"/>
                <a:cs typeface="Lucida Sans Unicode"/>
              </a:rPr>
              <a:t>executed</a:t>
            </a:r>
            <a:r>
              <a:rPr dirty="0" sz="3450" spc="-16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05">
                <a:solidFill>
                  <a:srgbClr val="0F0F0F"/>
                </a:solidFill>
                <a:latin typeface="Lucida Sans Unicode"/>
                <a:cs typeface="Lucida Sans Unicode"/>
              </a:rPr>
              <a:t>application </a:t>
            </a:r>
            <a:r>
              <a:rPr dirty="0" sz="3450" spc="-107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275">
                <a:solidFill>
                  <a:srgbClr val="0F0F0F"/>
                </a:solidFill>
                <a:latin typeface="Lucida Sans Unicode"/>
                <a:cs typeface="Lucida Sans Unicode"/>
              </a:rPr>
              <a:t>can </a:t>
            </a:r>
            <a:r>
              <a:rPr dirty="0" sz="3450" spc="70">
                <a:solidFill>
                  <a:srgbClr val="0F0F0F"/>
                </a:solidFill>
                <a:latin typeface="Lucida Sans Unicode"/>
                <a:cs typeface="Lucida Sans Unicode"/>
              </a:rPr>
              <a:t>provide </a:t>
            </a:r>
            <a:r>
              <a:rPr dirty="0" sz="3450" spc="145">
                <a:solidFill>
                  <a:srgbClr val="0F0F0F"/>
                </a:solidFill>
                <a:latin typeface="Lucida Sans Unicode"/>
                <a:cs typeface="Lucida Sans Unicode"/>
              </a:rPr>
              <a:t>valuable </a:t>
            </a:r>
            <a:r>
              <a:rPr dirty="0" sz="3450" spc="50">
                <a:solidFill>
                  <a:srgbClr val="0F0F0F"/>
                </a:solidFill>
                <a:latin typeface="Lucida Sans Unicode"/>
                <a:cs typeface="Lucida Sans Unicode"/>
              </a:rPr>
              <a:t>support </a:t>
            </a:r>
            <a:r>
              <a:rPr dirty="0" sz="3450" spc="25">
                <a:solidFill>
                  <a:srgbClr val="0F0F0F"/>
                </a:solidFill>
                <a:latin typeface="Lucida Sans Unicode"/>
                <a:cs typeface="Lucida Sans Unicode"/>
              </a:rPr>
              <a:t>to </a:t>
            </a:r>
            <a:r>
              <a:rPr dirty="0" sz="3450" spc="55">
                <a:solidFill>
                  <a:srgbClr val="0F0F0F"/>
                </a:solidFill>
                <a:latin typeface="Lucida Sans Unicode"/>
                <a:cs typeface="Lucida Sans Unicode"/>
              </a:rPr>
              <a:t>investigation </a:t>
            </a:r>
            <a:r>
              <a:rPr dirty="0" sz="3450" spc="165">
                <a:solidFill>
                  <a:srgbClr val="0F0F0F"/>
                </a:solidFill>
                <a:latin typeface="Lucida Sans Unicode"/>
                <a:cs typeface="Lucida Sans Unicode"/>
              </a:rPr>
              <a:t>agencies </a:t>
            </a:r>
            <a:r>
              <a:rPr dirty="0" sz="3450" spc="-40">
                <a:solidFill>
                  <a:srgbClr val="0F0F0F"/>
                </a:solidFill>
                <a:latin typeface="Lucida Sans Unicode"/>
                <a:cs typeface="Lucida Sans Unicode"/>
              </a:rPr>
              <a:t>in </a:t>
            </a:r>
            <a:r>
              <a:rPr dirty="0" sz="3450" spc="-5">
                <a:solidFill>
                  <a:srgbClr val="0F0F0F"/>
                </a:solidFill>
                <a:latin typeface="Lucida Sans Unicode"/>
                <a:cs typeface="Lucida Sans Unicode"/>
              </a:rPr>
              <a:t>their </a:t>
            </a:r>
            <a:r>
              <a:rPr dirty="0" sz="3450" spc="-15">
                <a:solidFill>
                  <a:srgbClr val="0F0F0F"/>
                </a:solidFill>
                <a:latin typeface="Lucida Sans Unicode"/>
                <a:cs typeface="Lucida Sans Unicode"/>
              </a:rPr>
              <a:t>efforts </a:t>
            </a:r>
            <a:r>
              <a:rPr dirty="0" sz="3450" spc="25">
                <a:solidFill>
                  <a:srgbClr val="0F0F0F"/>
                </a:solidFill>
                <a:latin typeface="Lucida Sans Unicode"/>
                <a:cs typeface="Lucida Sans Unicode"/>
              </a:rPr>
              <a:t>to </a:t>
            </a:r>
            <a:r>
              <a:rPr dirty="0" sz="3450" spc="-108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65">
                <a:solidFill>
                  <a:srgbClr val="0F0F0F"/>
                </a:solidFill>
                <a:latin typeface="Lucida Sans Unicode"/>
                <a:cs typeface="Lucida Sans Unicode"/>
              </a:rPr>
              <a:t>uphold</a:t>
            </a:r>
            <a:r>
              <a:rPr dirty="0" sz="3450" spc="-17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40">
                <a:solidFill>
                  <a:srgbClr val="0F0F0F"/>
                </a:solidFill>
                <a:latin typeface="Lucida Sans Unicode"/>
                <a:cs typeface="Lucida Sans Unicode"/>
              </a:rPr>
              <a:t>justice</a:t>
            </a:r>
            <a:r>
              <a:rPr dirty="0" sz="3450" spc="-17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220">
                <a:solidFill>
                  <a:srgbClr val="0F0F0F"/>
                </a:solidFill>
                <a:latin typeface="Lucida Sans Unicode"/>
                <a:cs typeface="Lucida Sans Unicode"/>
              </a:rPr>
              <a:t>and</a:t>
            </a:r>
            <a:r>
              <a:rPr dirty="0" sz="3450" spc="-17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25">
                <a:solidFill>
                  <a:srgbClr val="0F0F0F"/>
                </a:solidFill>
                <a:latin typeface="Lucida Sans Unicode"/>
                <a:cs typeface="Lucida Sans Unicode"/>
              </a:rPr>
              <a:t>maintain</a:t>
            </a:r>
            <a:r>
              <a:rPr dirty="0" sz="3450" spc="-17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70">
                <a:solidFill>
                  <a:srgbClr val="0F0F0F"/>
                </a:solidFill>
                <a:latin typeface="Lucida Sans Unicode"/>
                <a:cs typeface="Lucida Sans Unicode"/>
              </a:rPr>
              <a:t>public</a:t>
            </a:r>
            <a:r>
              <a:rPr dirty="0" sz="3450" spc="-17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10">
                <a:solidFill>
                  <a:srgbClr val="0F0F0F"/>
                </a:solidFill>
                <a:latin typeface="Lucida Sans Unicode"/>
                <a:cs typeface="Lucida Sans Unicode"/>
              </a:rPr>
              <a:t>safety</a:t>
            </a:r>
            <a:endParaRPr sz="345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8275935" cy="2775585"/>
          </a:xfrm>
          <a:prstGeom prst="rect"/>
        </p:spPr>
        <p:txBody>
          <a:bodyPr wrap="square" lIns="0" tIns="975360" rIns="0" bIns="0" rtlCol="0" vert="horz">
            <a:spAutoFit/>
          </a:bodyPr>
          <a:lstStyle/>
          <a:p>
            <a:pPr marL="1028065">
              <a:lnSpc>
                <a:spcPct val="100000"/>
              </a:lnSpc>
              <a:spcBef>
                <a:spcPts val="7680"/>
              </a:spcBef>
            </a:pPr>
            <a:r>
              <a:rPr dirty="0" sz="6400" spc="480" b="1">
                <a:latin typeface="Trebuchet MS"/>
                <a:cs typeface="Trebuchet MS"/>
              </a:rPr>
              <a:t>Conclusion</a:t>
            </a:r>
            <a:endParaRPr sz="64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8288000" cy="3063875"/>
            <a:chOff x="0" y="0"/>
            <a:chExt cx="18288000" cy="30638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18026" y="0"/>
              <a:ext cx="3069972" cy="30607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2775017"/>
              <a:ext cx="6212840" cy="288925"/>
            </a:xfrm>
            <a:custGeom>
              <a:avLst/>
              <a:gdLst/>
              <a:ahLst/>
              <a:cxnLst/>
              <a:rect l="l" t="t" r="r" b="b"/>
              <a:pathLst>
                <a:path w="6212840" h="288925">
                  <a:moveTo>
                    <a:pt x="0" y="0"/>
                  </a:moveTo>
                  <a:lnTo>
                    <a:pt x="6212837" y="0"/>
                  </a:lnTo>
                  <a:lnTo>
                    <a:pt x="6212837" y="288732"/>
                  </a:lnTo>
                  <a:lnTo>
                    <a:pt x="0" y="2887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CA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28700" y="610941"/>
              <a:ext cx="13430885" cy="0"/>
            </a:xfrm>
            <a:custGeom>
              <a:avLst/>
              <a:gdLst/>
              <a:ahLst/>
              <a:cxnLst/>
              <a:rect l="l" t="t" r="r" b="b"/>
              <a:pathLst>
                <a:path w="13430885" h="0">
                  <a:moveTo>
                    <a:pt x="0" y="0"/>
                  </a:moveTo>
                  <a:lnTo>
                    <a:pt x="13430269" y="0"/>
                  </a:lnTo>
                </a:path>
              </a:pathLst>
            </a:custGeom>
            <a:ln w="1904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554470">
              <a:lnSpc>
                <a:spcPct val="100000"/>
              </a:lnSpc>
              <a:spcBef>
                <a:spcPts val="100"/>
              </a:spcBef>
            </a:pPr>
            <a:r>
              <a:rPr dirty="0" spc="-145"/>
              <a:t>T</a:t>
            </a:r>
            <a:r>
              <a:rPr dirty="0" spc="300"/>
              <a:t>H</a:t>
            </a:r>
            <a:r>
              <a:rPr dirty="0" spc="665"/>
              <a:t>A</a:t>
            </a:r>
            <a:r>
              <a:rPr dirty="0" spc="540"/>
              <a:t>N</a:t>
            </a:r>
            <a:r>
              <a:rPr dirty="0" spc="515"/>
              <a:t>K</a:t>
            </a:r>
            <a:r>
              <a:rPr dirty="0" spc="-585"/>
              <a:t> </a:t>
            </a:r>
            <a:r>
              <a:rPr dirty="0" spc="370"/>
              <a:t>Y</a:t>
            </a:r>
            <a:r>
              <a:rPr dirty="0" spc="530"/>
              <a:t>O</a:t>
            </a:r>
            <a:r>
              <a:rPr dirty="0" spc="175"/>
              <a:t>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77965" y="4223797"/>
            <a:ext cx="6252210" cy="3763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-635">
              <a:lnSpc>
                <a:spcPct val="134000"/>
              </a:lnSpc>
              <a:spcBef>
                <a:spcPts val="90"/>
              </a:spcBef>
            </a:pPr>
            <a:r>
              <a:rPr dirty="0" sz="6100" spc="-80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dirty="0" sz="6100" spc="-315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6100" spc="-3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100" spc="-135">
                <a:solidFill>
                  <a:srgbClr val="FFFFFF"/>
                </a:solidFill>
                <a:latin typeface="Lucida Sans Unicode"/>
                <a:cs typeface="Lucida Sans Unicode"/>
              </a:rPr>
              <a:t>OPPORTUNITY </a:t>
            </a:r>
            <a:r>
              <a:rPr dirty="0" sz="61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100" spc="-8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6100" spc="-20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6100" spc="-23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6100" spc="-2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100" spc="-22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6100" spc="7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6100" spc="-9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6100" spc="-13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6100" spc="-2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100" spc="-54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6100" spc="-25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6100" spc="2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6100" spc="-16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6100" spc="-2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100" spc="-105">
                <a:solidFill>
                  <a:srgbClr val="FFFFFF"/>
                </a:solidFill>
                <a:latin typeface="Lucida Sans Unicode"/>
                <a:cs typeface="Lucida Sans Unicode"/>
              </a:rPr>
              <a:t>!</a:t>
            </a:r>
            <a:endParaRPr sz="6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75935" cy="4533265"/>
          </a:xfrm>
          <a:custGeom>
            <a:avLst/>
            <a:gdLst/>
            <a:ahLst/>
            <a:cxnLst/>
            <a:rect l="l" t="t" r="r" b="b"/>
            <a:pathLst>
              <a:path w="18275935" h="4533265">
                <a:moveTo>
                  <a:pt x="18275497" y="4532709"/>
                </a:moveTo>
                <a:lnTo>
                  <a:pt x="0" y="4532709"/>
                </a:lnTo>
                <a:lnTo>
                  <a:pt x="0" y="0"/>
                </a:lnTo>
                <a:lnTo>
                  <a:pt x="18275497" y="0"/>
                </a:lnTo>
                <a:lnTo>
                  <a:pt x="18275497" y="4532709"/>
                </a:lnTo>
                <a:close/>
              </a:path>
            </a:pathLst>
          </a:custGeom>
          <a:solidFill>
            <a:srgbClr val="071B4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203" y="5529225"/>
            <a:ext cx="152400" cy="1523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83620" y="5213897"/>
            <a:ext cx="15427325" cy="429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100"/>
              </a:spcBef>
            </a:pPr>
            <a:r>
              <a:rPr dirty="0" sz="3450" spc="-10">
                <a:solidFill>
                  <a:srgbClr val="0F0F0F"/>
                </a:solidFill>
                <a:latin typeface="Lucida Sans Unicode"/>
                <a:cs typeface="Lucida Sans Unicode"/>
              </a:rPr>
              <a:t>Our </a:t>
            </a:r>
            <a:r>
              <a:rPr dirty="0" sz="3450" spc="60">
                <a:solidFill>
                  <a:srgbClr val="0F0F0F"/>
                </a:solidFill>
                <a:latin typeface="Lucida Sans Unicode"/>
                <a:cs typeface="Lucida Sans Unicode"/>
              </a:rPr>
              <a:t>project </a:t>
            </a:r>
            <a:r>
              <a:rPr dirty="0" sz="3450" spc="90">
                <a:solidFill>
                  <a:srgbClr val="0F0F0F"/>
                </a:solidFill>
                <a:latin typeface="Lucida Sans Unicode"/>
                <a:cs typeface="Lucida Sans Unicode"/>
              </a:rPr>
              <a:t>focuses </a:t>
            </a:r>
            <a:r>
              <a:rPr dirty="0" sz="3450" spc="80">
                <a:solidFill>
                  <a:srgbClr val="0F0F0F"/>
                </a:solidFill>
                <a:latin typeface="Lucida Sans Unicode"/>
                <a:cs typeface="Lucida Sans Unicode"/>
              </a:rPr>
              <a:t>on </a:t>
            </a:r>
            <a:r>
              <a:rPr dirty="0" sz="3450" spc="95">
                <a:solidFill>
                  <a:srgbClr val="0F0F0F"/>
                </a:solidFill>
                <a:latin typeface="Lucida Sans Unicode"/>
                <a:cs typeface="Lucida Sans Unicode"/>
              </a:rPr>
              <a:t>developing </a:t>
            </a:r>
            <a:r>
              <a:rPr dirty="0" sz="3450" spc="125">
                <a:solidFill>
                  <a:srgbClr val="0F0F0F"/>
                </a:solidFill>
                <a:latin typeface="Lucida Sans Unicode"/>
                <a:cs typeface="Lucida Sans Unicode"/>
              </a:rPr>
              <a:t>methods </a:t>
            </a:r>
            <a:r>
              <a:rPr dirty="0" sz="3450" spc="25">
                <a:solidFill>
                  <a:srgbClr val="0F0F0F"/>
                </a:solidFill>
                <a:latin typeface="Lucida Sans Unicode"/>
                <a:cs typeface="Lucida Sans Unicode"/>
              </a:rPr>
              <a:t>to </a:t>
            </a:r>
            <a:r>
              <a:rPr dirty="0" sz="3450" spc="45">
                <a:solidFill>
                  <a:srgbClr val="0F0F0F"/>
                </a:solidFill>
                <a:latin typeface="Lucida Sans Unicode"/>
                <a:cs typeface="Lucida Sans Unicode"/>
              </a:rPr>
              <a:t>extract </a:t>
            </a:r>
            <a:r>
              <a:rPr dirty="0" sz="3450" spc="-80">
                <a:solidFill>
                  <a:srgbClr val="0F0F0F"/>
                </a:solidFill>
                <a:latin typeface="Lucida Sans Unicode"/>
                <a:cs typeface="Lucida Sans Unicode"/>
              </a:rPr>
              <a:t>text </a:t>
            </a:r>
            <a:r>
              <a:rPr dirty="0" sz="3450" spc="220">
                <a:solidFill>
                  <a:srgbClr val="0F0F0F"/>
                </a:solidFill>
                <a:latin typeface="Lucida Sans Unicode"/>
                <a:cs typeface="Lucida Sans Unicode"/>
              </a:rPr>
              <a:t>and </a:t>
            </a:r>
            <a:r>
              <a:rPr dirty="0" sz="3450" spc="22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95">
                <a:solidFill>
                  <a:srgbClr val="0F0F0F"/>
                </a:solidFill>
                <a:latin typeface="Lucida Sans Unicode"/>
                <a:cs typeface="Lucida Sans Unicode"/>
              </a:rPr>
              <a:t>relevant</a:t>
            </a:r>
            <a:r>
              <a:rPr dirty="0" sz="3450" spc="-17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200">
                <a:solidFill>
                  <a:srgbClr val="0F0F0F"/>
                </a:solidFill>
                <a:latin typeface="Lucida Sans Unicode"/>
                <a:cs typeface="Lucida Sans Unicode"/>
              </a:rPr>
              <a:t>media</a:t>
            </a:r>
            <a:r>
              <a:rPr dirty="0" sz="3450" spc="-16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40">
                <a:solidFill>
                  <a:srgbClr val="0F0F0F"/>
                </a:solidFill>
                <a:latin typeface="Lucida Sans Unicode"/>
                <a:cs typeface="Lucida Sans Unicode"/>
              </a:rPr>
              <a:t>from</a:t>
            </a:r>
            <a:r>
              <a:rPr dirty="0" sz="3450" spc="-16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25">
                <a:solidFill>
                  <a:srgbClr val="0F0F0F"/>
                </a:solidFill>
                <a:latin typeface="Lucida Sans Unicode"/>
                <a:cs typeface="Lucida Sans Unicode"/>
              </a:rPr>
              <a:t>VoIP</a:t>
            </a:r>
            <a:r>
              <a:rPr dirty="0" sz="3450" spc="-16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220">
                <a:solidFill>
                  <a:srgbClr val="0F0F0F"/>
                </a:solidFill>
                <a:latin typeface="Lucida Sans Unicode"/>
                <a:cs typeface="Lucida Sans Unicode"/>
              </a:rPr>
              <a:t>and</a:t>
            </a:r>
            <a:r>
              <a:rPr dirty="0" sz="3450" spc="-17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00">
                <a:solidFill>
                  <a:srgbClr val="0F0F0F"/>
                </a:solidFill>
                <a:latin typeface="Lucida Sans Unicode"/>
                <a:cs typeface="Lucida Sans Unicode"/>
              </a:rPr>
              <a:t>Telegram</a:t>
            </a:r>
            <a:r>
              <a:rPr dirty="0" sz="3450" spc="-16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25">
                <a:solidFill>
                  <a:srgbClr val="0F0F0F"/>
                </a:solidFill>
                <a:latin typeface="Lucida Sans Unicode"/>
                <a:cs typeface="Lucida Sans Unicode"/>
              </a:rPr>
              <a:t>traffic</a:t>
            </a:r>
            <a:r>
              <a:rPr dirty="0" sz="3450" spc="-16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25">
                <a:solidFill>
                  <a:srgbClr val="0F0F0F"/>
                </a:solidFill>
                <a:latin typeface="Lucida Sans Unicode"/>
                <a:cs typeface="Lucida Sans Unicode"/>
              </a:rPr>
              <a:t>to</a:t>
            </a:r>
            <a:r>
              <a:rPr dirty="0" sz="3450" spc="-16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45">
                <a:solidFill>
                  <a:srgbClr val="0F0F0F"/>
                </a:solidFill>
                <a:latin typeface="Lucida Sans Unicode"/>
                <a:cs typeface="Lucida Sans Unicode"/>
              </a:rPr>
              <a:t>aid</a:t>
            </a:r>
            <a:r>
              <a:rPr dirty="0" sz="3450" spc="-17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50">
                <a:solidFill>
                  <a:srgbClr val="0F0F0F"/>
                </a:solidFill>
                <a:latin typeface="Lucida Sans Unicode"/>
                <a:cs typeface="Lucida Sans Unicode"/>
              </a:rPr>
              <a:t>law</a:t>
            </a:r>
            <a:r>
              <a:rPr dirty="0" sz="3450" spc="-16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10">
                <a:solidFill>
                  <a:srgbClr val="0F0F0F"/>
                </a:solidFill>
                <a:latin typeface="Lucida Sans Unicode"/>
                <a:cs typeface="Lucida Sans Unicode"/>
              </a:rPr>
              <a:t>enforcement </a:t>
            </a:r>
            <a:r>
              <a:rPr dirty="0" sz="3450" spc="-107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65">
                <a:solidFill>
                  <a:srgbClr val="0F0F0F"/>
                </a:solidFill>
                <a:latin typeface="Lucida Sans Unicode"/>
                <a:cs typeface="Lucida Sans Unicode"/>
              </a:rPr>
              <a:t>agencies</a:t>
            </a:r>
            <a:r>
              <a:rPr dirty="0" sz="3450" spc="-17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-40">
                <a:solidFill>
                  <a:srgbClr val="0F0F0F"/>
                </a:solidFill>
                <a:latin typeface="Lucida Sans Unicode"/>
                <a:cs typeface="Lucida Sans Unicode"/>
              </a:rPr>
              <a:t>in</a:t>
            </a:r>
            <a:r>
              <a:rPr dirty="0" sz="3450" spc="-17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70">
                <a:solidFill>
                  <a:srgbClr val="0F0F0F"/>
                </a:solidFill>
                <a:latin typeface="Lucida Sans Unicode"/>
                <a:cs typeface="Lucida Sans Unicode"/>
              </a:rPr>
              <a:t>criminal</a:t>
            </a:r>
            <a:r>
              <a:rPr dirty="0" sz="3450" spc="-17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25">
                <a:solidFill>
                  <a:srgbClr val="0F0F0F"/>
                </a:solidFill>
                <a:latin typeface="Lucida Sans Unicode"/>
                <a:cs typeface="Lucida Sans Unicode"/>
              </a:rPr>
              <a:t>investigations.</a:t>
            </a:r>
            <a:endParaRPr sz="3450">
              <a:latin typeface="Lucida Sans Unicode"/>
              <a:cs typeface="Lucida Sans Unicode"/>
            </a:endParaRPr>
          </a:p>
          <a:p>
            <a:pPr marL="12700" marR="131445" indent="116839">
              <a:lnSpc>
                <a:spcPct val="115900"/>
              </a:lnSpc>
            </a:pPr>
            <a:r>
              <a:rPr dirty="0" sz="3450" spc="-10">
                <a:solidFill>
                  <a:srgbClr val="0F0F0F"/>
                </a:solidFill>
                <a:latin typeface="Lucida Sans Unicode"/>
                <a:cs typeface="Lucida Sans Unicode"/>
              </a:rPr>
              <a:t>The </a:t>
            </a:r>
            <a:r>
              <a:rPr dirty="0" sz="3450" spc="75">
                <a:solidFill>
                  <a:srgbClr val="0F0F0F"/>
                </a:solidFill>
                <a:latin typeface="Lucida Sans Unicode"/>
                <a:cs typeface="Lucida Sans Unicode"/>
              </a:rPr>
              <a:t>extracted </a:t>
            </a:r>
            <a:r>
              <a:rPr dirty="0" sz="3450" spc="245">
                <a:solidFill>
                  <a:srgbClr val="0F0F0F"/>
                </a:solidFill>
                <a:latin typeface="Lucida Sans Unicode"/>
                <a:cs typeface="Lucida Sans Unicode"/>
              </a:rPr>
              <a:t>data </a:t>
            </a:r>
            <a:r>
              <a:rPr dirty="0" sz="3450" spc="-55">
                <a:solidFill>
                  <a:srgbClr val="0F0F0F"/>
                </a:solidFill>
                <a:latin typeface="Lucida Sans Unicode"/>
                <a:cs typeface="Lucida Sans Unicode"/>
              </a:rPr>
              <a:t>is </a:t>
            </a:r>
            <a:r>
              <a:rPr dirty="0" sz="3450" spc="-10">
                <a:solidFill>
                  <a:srgbClr val="0F0F0F"/>
                </a:solidFill>
                <a:latin typeface="Lucida Sans Unicode"/>
                <a:cs typeface="Lucida Sans Unicode"/>
              </a:rPr>
              <a:t>further </a:t>
            </a:r>
            <a:r>
              <a:rPr dirty="0" sz="3450" spc="110">
                <a:solidFill>
                  <a:srgbClr val="0F0F0F"/>
                </a:solidFill>
                <a:latin typeface="Lucida Sans Unicode"/>
                <a:cs typeface="Lucida Sans Unicode"/>
              </a:rPr>
              <a:t>analyzed </a:t>
            </a:r>
            <a:r>
              <a:rPr dirty="0" sz="3450" spc="25">
                <a:solidFill>
                  <a:srgbClr val="0F0F0F"/>
                </a:solidFill>
                <a:latin typeface="Lucida Sans Unicode"/>
                <a:cs typeface="Lucida Sans Unicode"/>
              </a:rPr>
              <a:t>to </a:t>
            </a:r>
            <a:r>
              <a:rPr dirty="0" sz="3450" spc="100">
                <a:solidFill>
                  <a:srgbClr val="0F0F0F"/>
                </a:solidFill>
                <a:latin typeface="Lucida Sans Unicode"/>
                <a:cs typeface="Lucida Sans Unicode"/>
              </a:rPr>
              <a:t>determine </a:t>
            </a:r>
            <a:r>
              <a:rPr dirty="0" sz="3450" spc="85">
                <a:solidFill>
                  <a:srgbClr val="0F0F0F"/>
                </a:solidFill>
                <a:latin typeface="Lucida Sans Unicode"/>
                <a:cs typeface="Lucida Sans Unicode"/>
              </a:rPr>
              <a:t>the </a:t>
            </a:r>
            <a:r>
              <a:rPr dirty="0" sz="3450" spc="45">
                <a:solidFill>
                  <a:srgbClr val="0F0F0F"/>
                </a:solidFill>
                <a:latin typeface="Lucida Sans Unicode"/>
                <a:cs typeface="Lucida Sans Unicode"/>
              </a:rPr>
              <a:t>polarity </a:t>
            </a:r>
            <a:r>
              <a:rPr dirty="0" sz="3450" spc="220">
                <a:solidFill>
                  <a:srgbClr val="0F0F0F"/>
                </a:solidFill>
                <a:latin typeface="Lucida Sans Unicode"/>
                <a:cs typeface="Lucida Sans Unicode"/>
              </a:rPr>
              <a:t>and </a:t>
            </a:r>
            <a:r>
              <a:rPr dirty="0" sz="3450" spc="-108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45">
                <a:solidFill>
                  <a:srgbClr val="0F0F0F"/>
                </a:solidFill>
                <a:latin typeface="Lucida Sans Unicode"/>
                <a:cs typeface="Lucida Sans Unicode"/>
              </a:rPr>
              <a:t>subjectivity</a:t>
            </a:r>
            <a:r>
              <a:rPr dirty="0" sz="3450" spc="-16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95">
                <a:solidFill>
                  <a:srgbClr val="0F0F0F"/>
                </a:solidFill>
                <a:latin typeface="Lucida Sans Unicode"/>
                <a:cs typeface="Lucida Sans Unicode"/>
              </a:rPr>
              <a:t>which</a:t>
            </a:r>
            <a:r>
              <a:rPr dirty="0" sz="3450" spc="-16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65">
                <a:solidFill>
                  <a:srgbClr val="0F0F0F"/>
                </a:solidFill>
                <a:latin typeface="Lucida Sans Unicode"/>
                <a:cs typeface="Lucida Sans Unicode"/>
              </a:rPr>
              <a:t>helps</a:t>
            </a:r>
            <a:r>
              <a:rPr dirty="0" sz="3450" spc="-16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-65">
                <a:solidFill>
                  <a:srgbClr val="0F0F0F"/>
                </a:solidFill>
                <a:latin typeface="Lucida Sans Unicode"/>
                <a:cs typeface="Lucida Sans Unicode"/>
              </a:rPr>
              <a:t>filter</a:t>
            </a:r>
            <a:r>
              <a:rPr dirty="0" sz="3450" spc="-16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40">
                <a:solidFill>
                  <a:srgbClr val="0F0F0F"/>
                </a:solidFill>
                <a:latin typeface="Lucida Sans Unicode"/>
                <a:cs typeface="Lucida Sans Unicode"/>
              </a:rPr>
              <a:t>out</a:t>
            </a:r>
            <a:r>
              <a:rPr dirty="0" sz="3450" spc="-16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14">
                <a:solidFill>
                  <a:srgbClr val="0F0F0F"/>
                </a:solidFill>
                <a:latin typeface="Lucida Sans Unicode"/>
                <a:cs typeface="Lucida Sans Unicode"/>
              </a:rPr>
              <a:t>people</a:t>
            </a:r>
            <a:r>
              <a:rPr dirty="0" sz="3450" spc="-16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10">
                <a:solidFill>
                  <a:srgbClr val="0F0F0F"/>
                </a:solidFill>
                <a:latin typeface="Lucida Sans Unicode"/>
                <a:cs typeface="Lucida Sans Unicode"/>
              </a:rPr>
              <a:t>who</a:t>
            </a:r>
            <a:r>
              <a:rPr dirty="0" sz="3450" spc="-16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20">
                <a:solidFill>
                  <a:srgbClr val="0F0F0F"/>
                </a:solidFill>
                <a:latin typeface="Lucida Sans Unicode"/>
                <a:cs typeface="Lucida Sans Unicode"/>
              </a:rPr>
              <a:t>send</a:t>
            </a:r>
            <a:r>
              <a:rPr dirty="0" sz="3450" spc="-16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90">
                <a:solidFill>
                  <a:srgbClr val="0F0F0F"/>
                </a:solidFill>
                <a:latin typeface="Lucida Sans Unicode"/>
                <a:cs typeface="Lucida Sans Unicode"/>
              </a:rPr>
              <a:t>malicious</a:t>
            </a:r>
            <a:r>
              <a:rPr dirty="0" sz="3450" spc="-16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40">
                <a:solidFill>
                  <a:srgbClr val="0F0F0F"/>
                </a:solidFill>
                <a:latin typeface="Lucida Sans Unicode"/>
                <a:cs typeface="Lucida Sans Unicode"/>
              </a:rPr>
              <a:t>content. </a:t>
            </a:r>
            <a:r>
              <a:rPr dirty="0" sz="3450" spc="4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-10">
                <a:solidFill>
                  <a:srgbClr val="0F0F0F"/>
                </a:solidFill>
                <a:latin typeface="Lucida Sans Unicode"/>
                <a:cs typeface="Lucida Sans Unicode"/>
              </a:rPr>
              <a:t>The</a:t>
            </a:r>
            <a:r>
              <a:rPr dirty="0" sz="3450" spc="-17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5">
                <a:solidFill>
                  <a:srgbClr val="0F0F0F"/>
                </a:solidFill>
                <a:latin typeface="Lucida Sans Unicode"/>
                <a:cs typeface="Lucida Sans Unicode"/>
              </a:rPr>
              <a:t>offender's</a:t>
            </a:r>
            <a:r>
              <a:rPr dirty="0" sz="3450" spc="-17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25">
                <a:solidFill>
                  <a:srgbClr val="0F0F0F"/>
                </a:solidFill>
                <a:latin typeface="Lucida Sans Unicode"/>
                <a:cs typeface="Lucida Sans Unicode"/>
              </a:rPr>
              <a:t>name,</a:t>
            </a:r>
            <a:r>
              <a:rPr dirty="0" sz="3450" spc="-17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5">
                <a:solidFill>
                  <a:srgbClr val="0F0F0F"/>
                </a:solidFill>
                <a:latin typeface="Lucida Sans Unicode"/>
                <a:cs typeface="Lucida Sans Unicode"/>
              </a:rPr>
              <a:t>ip</a:t>
            </a:r>
            <a:r>
              <a:rPr dirty="0" sz="3450" spc="-16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65">
                <a:solidFill>
                  <a:srgbClr val="0F0F0F"/>
                </a:solidFill>
                <a:latin typeface="Lucida Sans Unicode"/>
                <a:cs typeface="Lucida Sans Unicode"/>
              </a:rPr>
              <a:t>address,</a:t>
            </a:r>
            <a:r>
              <a:rPr dirty="0" sz="3450" spc="-17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05">
                <a:solidFill>
                  <a:srgbClr val="0F0F0F"/>
                </a:solidFill>
                <a:latin typeface="Lucida Sans Unicode"/>
                <a:cs typeface="Lucida Sans Unicode"/>
              </a:rPr>
              <a:t>geolocation</a:t>
            </a:r>
            <a:r>
              <a:rPr dirty="0" sz="3450" spc="-17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75">
                <a:solidFill>
                  <a:srgbClr val="0F0F0F"/>
                </a:solidFill>
                <a:latin typeface="Lucida Sans Unicode"/>
                <a:cs typeface="Lucida Sans Unicode"/>
              </a:rPr>
              <a:t>are</a:t>
            </a:r>
            <a:r>
              <a:rPr dirty="0" sz="3450" spc="-16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05">
                <a:solidFill>
                  <a:srgbClr val="0F0F0F"/>
                </a:solidFill>
                <a:latin typeface="Lucida Sans Unicode"/>
                <a:cs typeface="Lucida Sans Unicode"/>
              </a:rPr>
              <a:t>tracked</a:t>
            </a:r>
            <a:r>
              <a:rPr dirty="0" sz="3450" spc="-17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25">
                <a:solidFill>
                  <a:srgbClr val="0F0F0F"/>
                </a:solidFill>
                <a:latin typeface="Lucida Sans Unicode"/>
                <a:cs typeface="Lucida Sans Unicode"/>
              </a:rPr>
              <a:t>to</a:t>
            </a:r>
            <a:r>
              <a:rPr dirty="0" sz="3450" spc="-17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80">
                <a:solidFill>
                  <a:srgbClr val="0F0F0F"/>
                </a:solidFill>
                <a:latin typeface="Lucida Sans Unicode"/>
                <a:cs typeface="Lucida Sans Unicode"/>
              </a:rPr>
              <a:t>reach</a:t>
            </a:r>
            <a:r>
              <a:rPr dirty="0" sz="3450" spc="-16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85">
                <a:solidFill>
                  <a:srgbClr val="0F0F0F"/>
                </a:solidFill>
                <a:latin typeface="Lucida Sans Unicode"/>
                <a:cs typeface="Lucida Sans Unicode"/>
              </a:rPr>
              <a:t>the </a:t>
            </a:r>
            <a:r>
              <a:rPr dirty="0" sz="3450" spc="-108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20">
                <a:solidFill>
                  <a:srgbClr val="0F0F0F"/>
                </a:solidFill>
                <a:latin typeface="Lucida Sans Unicode"/>
                <a:cs typeface="Lucida Sans Unicode"/>
              </a:rPr>
              <a:t>criminal.</a:t>
            </a:r>
            <a:endParaRPr sz="345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203" y="7358025"/>
            <a:ext cx="152400" cy="1523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203" y="8577225"/>
            <a:ext cx="152400" cy="1523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8275935" cy="425577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8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900">
              <a:latin typeface="Times New Roman"/>
              <a:cs typeface="Times New Roman"/>
            </a:endParaRPr>
          </a:p>
          <a:p>
            <a:pPr marL="1028065">
              <a:lnSpc>
                <a:spcPct val="100000"/>
              </a:lnSpc>
            </a:pPr>
            <a:r>
              <a:rPr dirty="0" sz="6400" spc="20" b="1">
                <a:latin typeface="Tahoma"/>
                <a:cs typeface="Tahoma"/>
              </a:rPr>
              <a:t>Introduction</a:t>
            </a:r>
            <a:endParaRPr sz="64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18635" y="683478"/>
            <a:ext cx="4469364" cy="502920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4255743"/>
            <a:ext cx="6212840" cy="288925"/>
          </a:xfrm>
          <a:custGeom>
            <a:avLst/>
            <a:gdLst/>
            <a:ahLst/>
            <a:cxnLst/>
            <a:rect l="l" t="t" r="r" b="b"/>
            <a:pathLst>
              <a:path w="6212840" h="288925">
                <a:moveTo>
                  <a:pt x="6212837" y="288732"/>
                </a:moveTo>
                <a:lnTo>
                  <a:pt x="0" y="288732"/>
                </a:lnTo>
                <a:lnTo>
                  <a:pt x="0" y="0"/>
                </a:lnTo>
                <a:lnTo>
                  <a:pt x="6212837" y="0"/>
                </a:lnTo>
                <a:lnTo>
                  <a:pt x="6212837" y="288732"/>
                </a:lnTo>
                <a:close/>
              </a:path>
            </a:pathLst>
          </a:custGeom>
          <a:solidFill>
            <a:srgbClr val="3CCA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28700" y="610942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598" y="0"/>
                </a:lnTo>
              </a:path>
            </a:pathLst>
          </a:custGeom>
          <a:ln w="19049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3677" y="553857"/>
            <a:ext cx="12865100" cy="392620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344805">
              <a:lnSpc>
                <a:spcPct val="100000"/>
              </a:lnSpc>
              <a:spcBef>
                <a:spcPts val="100"/>
              </a:spcBef>
            </a:pPr>
            <a:r>
              <a:rPr dirty="0" sz="6500" spc="150" b="1">
                <a:solidFill>
                  <a:srgbClr val="0F0F0F"/>
                </a:solidFill>
                <a:latin typeface="Tahoma"/>
                <a:cs typeface="Tahoma"/>
              </a:rPr>
              <a:t>Problems</a:t>
            </a:r>
            <a:endParaRPr sz="6500">
              <a:latin typeface="Tahoma"/>
              <a:cs typeface="Tahoma"/>
            </a:endParaRPr>
          </a:p>
          <a:p>
            <a:pPr algn="ctr" marL="12700" marR="5080">
              <a:lnSpc>
                <a:spcPct val="132400"/>
              </a:lnSpc>
              <a:spcBef>
                <a:spcPts val="1310"/>
              </a:spcBef>
            </a:pPr>
            <a:r>
              <a:rPr dirty="0" sz="3400" spc="-80" b="1">
                <a:solidFill>
                  <a:srgbClr val="535353"/>
                </a:solidFill>
                <a:latin typeface="Tahoma"/>
                <a:cs typeface="Tahoma"/>
              </a:rPr>
              <a:t>T</a:t>
            </a:r>
            <a:r>
              <a:rPr dirty="0" sz="3400" spc="110" b="1">
                <a:solidFill>
                  <a:srgbClr val="535353"/>
                </a:solidFill>
                <a:latin typeface="Tahoma"/>
                <a:cs typeface="Tahoma"/>
              </a:rPr>
              <a:t>h</a:t>
            </a:r>
            <a:r>
              <a:rPr dirty="0" sz="3400" spc="75" b="1">
                <a:solidFill>
                  <a:srgbClr val="535353"/>
                </a:solidFill>
                <a:latin typeface="Tahoma"/>
                <a:cs typeface="Tahoma"/>
              </a:rPr>
              <a:t>e</a:t>
            </a:r>
            <a:r>
              <a:rPr dirty="0" sz="3400" spc="-280" b="1">
                <a:solidFill>
                  <a:srgbClr val="535353"/>
                </a:solidFill>
                <a:latin typeface="Tahoma"/>
                <a:cs typeface="Tahoma"/>
              </a:rPr>
              <a:t> </a:t>
            </a:r>
            <a:r>
              <a:rPr dirty="0" sz="3400" spc="-30" b="1">
                <a:solidFill>
                  <a:srgbClr val="535353"/>
                </a:solidFill>
                <a:latin typeface="Tahoma"/>
                <a:cs typeface="Tahoma"/>
              </a:rPr>
              <a:t>i</a:t>
            </a:r>
            <a:r>
              <a:rPr dirty="0" sz="3400" spc="110" b="1">
                <a:solidFill>
                  <a:srgbClr val="535353"/>
                </a:solidFill>
                <a:latin typeface="Tahoma"/>
                <a:cs typeface="Tahoma"/>
              </a:rPr>
              <a:t>n</a:t>
            </a:r>
            <a:r>
              <a:rPr dirty="0" sz="3400" spc="260" b="1">
                <a:solidFill>
                  <a:srgbClr val="535353"/>
                </a:solidFill>
                <a:latin typeface="Tahoma"/>
                <a:cs typeface="Tahoma"/>
              </a:rPr>
              <a:t>c</a:t>
            </a:r>
            <a:r>
              <a:rPr dirty="0" sz="3400" spc="-25" b="1">
                <a:solidFill>
                  <a:srgbClr val="535353"/>
                </a:solidFill>
                <a:latin typeface="Tahoma"/>
                <a:cs typeface="Tahoma"/>
              </a:rPr>
              <a:t>r</a:t>
            </a:r>
            <a:r>
              <a:rPr dirty="0" sz="3400" spc="70" b="1">
                <a:solidFill>
                  <a:srgbClr val="535353"/>
                </a:solidFill>
                <a:latin typeface="Tahoma"/>
                <a:cs typeface="Tahoma"/>
              </a:rPr>
              <a:t>e</a:t>
            </a:r>
            <a:r>
              <a:rPr dirty="0" sz="3400" spc="270" b="1">
                <a:solidFill>
                  <a:srgbClr val="535353"/>
                </a:solidFill>
                <a:latin typeface="Tahoma"/>
                <a:cs typeface="Tahoma"/>
              </a:rPr>
              <a:t>a</a:t>
            </a:r>
            <a:r>
              <a:rPr dirty="0" sz="3400" spc="140" b="1">
                <a:solidFill>
                  <a:srgbClr val="535353"/>
                </a:solidFill>
                <a:latin typeface="Tahoma"/>
                <a:cs typeface="Tahoma"/>
              </a:rPr>
              <a:t>s</a:t>
            </a:r>
            <a:r>
              <a:rPr dirty="0" sz="3400" spc="-30" b="1">
                <a:solidFill>
                  <a:srgbClr val="535353"/>
                </a:solidFill>
                <a:latin typeface="Tahoma"/>
                <a:cs typeface="Tahoma"/>
              </a:rPr>
              <a:t>i</a:t>
            </a:r>
            <a:r>
              <a:rPr dirty="0" sz="3400" spc="110" b="1">
                <a:solidFill>
                  <a:srgbClr val="535353"/>
                </a:solidFill>
                <a:latin typeface="Tahoma"/>
                <a:cs typeface="Tahoma"/>
              </a:rPr>
              <a:t>n</a:t>
            </a:r>
            <a:r>
              <a:rPr dirty="0" sz="3400" spc="170" b="1">
                <a:solidFill>
                  <a:srgbClr val="535353"/>
                </a:solidFill>
                <a:latin typeface="Tahoma"/>
                <a:cs typeface="Tahoma"/>
              </a:rPr>
              <a:t>g</a:t>
            </a:r>
            <a:r>
              <a:rPr dirty="0" sz="3400" spc="-280" b="1">
                <a:solidFill>
                  <a:srgbClr val="535353"/>
                </a:solidFill>
                <a:latin typeface="Tahoma"/>
                <a:cs typeface="Tahoma"/>
              </a:rPr>
              <a:t> </a:t>
            </a:r>
            <a:r>
              <a:rPr dirty="0" sz="3400" spc="110" b="1">
                <a:solidFill>
                  <a:srgbClr val="535353"/>
                </a:solidFill>
                <a:latin typeface="Tahoma"/>
                <a:cs typeface="Tahoma"/>
              </a:rPr>
              <a:t>u</a:t>
            </a:r>
            <a:r>
              <a:rPr dirty="0" sz="3400" spc="140" b="1">
                <a:solidFill>
                  <a:srgbClr val="535353"/>
                </a:solidFill>
                <a:latin typeface="Tahoma"/>
                <a:cs typeface="Tahoma"/>
              </a:rPr>
              <a:t>s</a:t>
            </a:r>
            <a:r>
              <a:rPr dirty="0" sz="3400" spc="75" b="1">
                <a:solidFill>
                  <a:srgbClr val="535353"/>
                </a:solidFill>
                <a:latin typeface="Tahoma"/>
                <a:cs typeface="Tahoma"/>
              </a:rPr>
              <a:t>e</a:t>
            </a:r>
            <a:r>
              <a:rPr dirty="0" sz="3400" spc="-280" b="1">
                <a:solidFill>
                  <a:srgbClr val="535353"/>
                </a:solidFill>
                <a:latin typeface="Tahoma"/>
                <a:cs typeface="Tahoma"/>
              </a:rPr>
              <a:t> </a:t>
            </a:r>
            <a:r>
              <a:rPr dirty="0" sz="3400" spc="60" b="1">
                <a:solidFill>
                  <a:srgbClr val="535353"/>
                </a:solidFill>
                <a:latin typeface="Tahoma"/>
                <a:cs typeface="Tahoma"/>
              </a:rPr>
              <a:t>o</a:t>
            </a:r>
            <a:r>
              <a:rPr dirty="0" sz="3400" spc="-75" b="1">
                <a:solidFill>
                  <a:srgbClr val="535353"/>
                </a:solidFill>
                <a:latin typeface="Tahoma"/>
                <a:cs typeface="Tahoma"/>
              </a:rPr>
              <a:t>f</a:t>
            </a:r>
            <a:r>
              <a:rPr dirty="0" sz="3400" spc="-280" b="1">
                <a:solidFill>
                  <a:srgbClr val="535353"/>
                </a:solidFill>
                <a:latin typeface="Tahoma"/>
                <a:cs typeface="Tahoma"/>
              </a:rPr>
              <a:t> </a:t>
            </a:r>
            <a:r>
              <a:rPr dirty="0" sz="3400" spc="180" b="1">
                <a:solidFill>
                  <a:srgbClr val="535353"/>
                </a:solidFill>
                <a:latin typeface="Tahoma"/>
                <a:cs typeface="Tahoma"/>
              </a:rPr>
              <a:t>V</a:t>
            </a:r>
            <a:r>
              <a:rPr dirty="0" sz="3400" spc="60" b="1">
                <a:solidFill>
                  <a:srgbClr val="535353"/>
                </a:solidFill>
                <a:latin typeface="Tahoma"/>
                <a:cs typeface="Tahoma"/>
              </a:rPr>
              <a:t>o</a:t>
            </a:r>
            <a:r>
              <a:rPr dirty="0" sz="3400" spc="-645" b="1">
                <a:solidFill>
                  <a:srgbClr val="535353"/>
                </a:solidFill>
                <a:latin typeface="Tahoma"/>
                <a:cs typeface="Tahoma"/>
              </a:rPr>
              <a:t>I</a:t>
            </a:r>
            <a:r>
              <a:rPr dirty="0" sz="3400" spc="-114" b="1">
                <a:solidFill>
                  <a:srgbClr val="535353"/>
                </a:solidFill>
                <a:latin typeface="Tahoma"/>
                <a:cs typeface="Tahoma"/>
              </a:rPr>
              <a:t>P</a:t>
            </a:r>
            <a:r>
              <a:rPr dirty="0" sz="3400" spc="-280" b="1">
                <a:solidFill>
                  <a:srgbClr val="535353"/>
                </a:solidFill>
                <a:latin typeface="Tahoma"/>
                <a:cs typeface="Tahoma"/>
              </a:rPr>
              <a:t> </a:t>
            </a:r>
            <a:r>
              <a:rPr dirty="0" sz="3400" spc="270" b="1">
                <a:solidFill>
                  <a:srgbClr val="535353"/>
                </a:solidFill>
                <a:latin typeface="Tahoma"/>
                <a:cs typeface="Tahoma"/>
              </a:rPr>
              <a:t>a</a:t>
            </a:r>
            <a:r>
              <a:rPr dirty="0" sz="3400" spc="110" b="1">
                <a:solidFill>
                  <a:srgbClr val="535353"/>
                </a:solidFill>
                <a:latin typeface="Tahoma"/>
                <a:cs typeface="Tahoma"/>
              </a:rPr>
              <a:t>n</a:t>
            </a:r>
            <a:r>
              <a:rPr dirty="0" sz="3400" spc="170" b="1">
                <a:solidFill>
                  <a:srgbClr val="535353"/>
                </a:solidFill>
                <a:latin typeface="Tahoma"/>
                <a:cs typeface="Tahoma"/>
              </a:rPr>
              <a:t>d</a:t>
            </a:r>
            <a:r>
              <a:rPr dirty="0" sz="3400" spc="-280" b="1">
                <a:solidFill>
                  <a:srgbClr val="535353"/>
                </a:solidFill>
                <a:latin typeface="Tahoma"/>
                <a:cs typeface="Tahoma"/>
              </a:rPr>
              <a:t> </a:t>
            </a:r>
            <a:r>
              <a:rPr dirty="0" sz="3400" spc="-80" b="1">
                <a:solidFill>
                  <a:srgbClr val="535353"/>
                </a:solidFill>
                <a:latin typeface="Tahoma"/>
                <a:cs typeface="Tahoma"/>
              </a:rPr>
              <a:t>T</a:t>
            </a:r>
            <a:r>
              <a:rPr dirty="0" sz="3400" spc="70" b="1">
                <a:solidFill>
                  <a:srgbClr val="535353"/>
                </a:solidFill>
                <a:latin typeface="Tahoma"/>
                <a:cs typeface="Tahoma"/>
              </a:rPr>
              <a:t>e</a:t>
            </a:r>
            <a:r>
              <a:rPr dirty="0" sz="3400" spc="-30" b="1">
                <a:solidFill>
                  <a:srgbClr val="535353"/>
                </a:solidFill>
                <a:latin typeface="Tahoma"/>
                <a:cs typeface="Tahoma"/>
              </a:rPr>
              <a:t>l</a:t>
            </a:r>
            <a:r>
              <a:rPr dirty="0" sz="3400" spc="70" b="1">
                <a:solidFill>
                  <a:srgbClr val="535353"/>
                </a:solidFill>
                <a:latin typeface="Tahoma"/>
                <a:cs typeface="Tahoma"/>
              </a:rPr>
              <a:t>e</a:t>
            </a:r>
            <a:r>
              <a:rPr dirty="0" sz="3400" spc="165" b="1">
                <a:solidFill>
                  <a:srgbClr val="535353"/>
                </a:solidFill>
                <a:latin typeface="Tahoma"/>
                <a:cs typeface="Tahoma"/>
              </a:rPr>
              <a:t>g</a:t>
            </a:r>
            <a:r>
              <a:rPr dirty="0" sz="3400" spc="-25" b="1">
                <a:solidFill>
                  <a:srgbClr val="535353"/>
                </a:solidFill>
                <a:latin typeface="Tahoma"/>
                <a:cs typeface="Tahoma"/>
              </a:rPr>
              <a:t>r</a:t>
            </a:r>
            <a:r>
              <a:rPr dirty="0" sz="3400" spc="270" b="1">
                <a:solidFill>
                  <a:srgbClr val="535353"/>
                </a:solidFill>
                <a:latin typeface="Tahoma"/>
                <a:cs typeface="Tahoma"/>
              </a:rPr>
              <a:t>a</a:t>
            </a:r>
            <a:r>
              <a:rPr dirty="0" sz="3400" spc="360" b="1">
                <a:solidFill>
                  <a:srgbClr val="535353"/>
                </a:solidFill>
                <a:latin typeface="Tahoma"/>
                <a:cs typeface="Tahoma"/>
              </a:rPr>
              <a:t>m</a:t>
            </a:r>
            <a:r>
              <a:rPr dirty="0" sz="3400" spc="-280" b="1">
                <a:solidFill>
                  <a:srgbClr val="535353"/>
                </a:solidFill>
                <a:latin typeface="Tahoma"/>
                <a:cs typeface="Tahoma"/>
              </a:rPr>
              <a:t> </a:t>
            </a:r>
            <a:r>
              <a:rPr dirty="0" sz="3400" spc="-80" b="1">
                <a:solidFill>
                  <a:srgbClr val="535353"/>
                </a:solidFill>
                <a:latin typeface="Tahoma"/>
                <a:cs typeface="Tahoma"/>
              </a:rPr>
              <a:t>f</a:t>
            </a:r>
            <a:r>
              <a:rPr dirty="0" sz="3400" spc="60" b="1">
                <a:solidFill>
                  <a:srgbClr val="535353"/>
                </a:solidFill>
                <a:latin typeface="Tahoma"/>
                <a:cs typeface="Tahoma"/>
              </a:rPr>
              <a:t>o</a:t>
            </a:r>
            <a:r>
              <a:rPr dirty="0" sz="3400" spc="-15" b="1">
                <a:solidFill>
                  <a:srgbClr val="535353"/>
                </a:solidFill>
                <a:latin typeface="Tahoma"/>
                <a:cs typeface="Tahoma"/>
              </a:rPr>
              <a:t>r  </a:t>
            </a:r>
            <a:r>
              <a:rPr dirty="0" sz="3400" spc="140" b="1">
                <a:solidFill>
                  <a:srgbClr val="535353"/>
                </a:solidFill>
                <a:latin typeface="Tahoma"/>
                <a:cs typeface="Tahoma"/>
              </a:rPr>
              <a:t>communication </a:t>
            </a:r>
            <a:r>
              <a:rPr dirty="0" sz="3400" spc="175" b="1">
                <a:solidFill>
                  <a:srgbClr val="535353"/>
                </a:solidFill>
                <a:latin typeface="Tahoma"/>
                <a:cs typeface="Tahoma"/>
              </a:rPr>
              <a:t>has </a:t>
            </a:r>
            <a:r>
              <a:rPr dirty="0" sz="3400" spc="110" b="1">
                <a:solidFill>
                  <a:srgbClr val="535353"/>
                </a:solidFill>
                <a:latin typeface="Tahoma"/>
                <a:cs typeface="Tahoma"/>
              </a:rPr>
              <a:t>created </a:t>
            </a:r>
            <a:r>
              <a:rPr dirty="0" sz="3400" spc="35" b="1">
                <a:solidFill>
                  <a:srgbClr val="535353"/>
                </a:solidFill>
                <a:latin typeface="Tahoma"/>
                <a:cs typeface="Tahoma"/>
              </a:rPr>
              <a:t>new </a:t>
            </a:r>
            <a:r>
              <a:rPr dirty="0" sz="3400" spc="135" b="1">
                <a:solidFill>
                  <a:srgbClr val="535353"/>
                </a:solidFill>
                <a:latin typeface="Tahoma"/>
                <a:cs typeface="Tahoma"/>
              </a:rPr>
              <a:t>avenues </a:t>
            </a:r>
            <a:r>
              <a:rPr dirty="0" sz="3400" spc="-15" b="1">
                <a:solidFill>
                  <a:srgbClr val="535353"/>
                </a:solidFill>
                <a:latin typeface="Tahoma"/>
                <a:cs typeface="Tahoma"/>
              </a:rPr>
              <a:t>for </a:t>
            </a:r>
            <a:r>
              <a:rPr dirty="0" sz="3400" spc="130" b="1">
                <a:solidFill>
                  <a:srgbClr val="535353"/>
                </a:solidFill>
                <a:latin typeface="Tahoma"/>
                <a:cs typeface="Tahoma"/>
              </a:rPr>
              <a:t>cyber </a:t>
            </a:r>
            <a:r>
              <a:rPr dirty="0" sz="3400" spc="135" b="1">
                <a:solidFill>
                  <a:srgbClr val="535353"/>
                </a:solidFill>
                <a:latin typeface="Tahoma"/>
                <a:cs typeface="Tahoma"/>
              </a:rPr>
              <a:t> </a:t>
            </a:r>
            <a:r>
              <a:rPr dirty="0" sz="3400" spc="260" b="1">
                <a:solidFill>
                  <a:srgbClr val="535353"/>
                </a:solidFill>
                <a:latin typeface="Tahoma"/>
                <a:cs typeface="Tahoma"/>
              </a:rPr>
              <a:t>c</a:t>
            </a:r>
            <a:r>
              <a:rPr dirty="0" sz="3400" spc="-25" b="1">
                <a:solidFill>
                  <a:srgbClr val="535353"/>
                </a:solidFill>
                <a:latin typeface="Tahoma"/>
                <a:cs typeface="Tahoma"/>
              </a:rPr>
              <a:t>r</a:t>
            </a:r>
            <a:r>
              <a:rPr dirty="0" sz="3400" spc="-30" b="1">
                <a:solidFill>
                  <a:srgbClr val="535353"/>
                </a:solidFill>
                <a:latin typeface="Tahoma"/>
                <a:cs typeface="Tahoma"/>
              </a:rPr>
              <a:t>i</a:t>
            </a:r>
            <a:r>
              <a:rPr dirty="0" sz="3400" spc="355" b="1">
                <a:solidFill>
                  <a:srgbClr val="535353"/>
                </a:solidFill>
                <a:latin typeface="Tahoma"/>
                <a:cs typeface="Tahoma"/>
              </a:rPr>
              <a:t>m</a:t>
            </a:r>
            <a:r>
              <a:rPr dirty="0" sz="3400" spc="70" b="1">
                <a:solidFill>
                  <a:srgbClr val="535353"/>
                </a:solidFill>
                <a:latin typeface="Tahoma"/>
                <a:cs typeface="Tahoma"/>
              </a:rPr>
              <a:t>e</a:t>
            </a:r>
            <a:r>
              <a:rPr dirty="0" sz="3400" spc="140" b="1">
                <a:solidFill>
                  <a:srgbClr val="535353"/>
                </a:solidFill>
                <a:latin typeface="Tahoma"/>
                <a:cs typeface="Tahoma"/>
              </a:rPr>
              <a:t>s</a:t>
            </a:r>
            <a:r>
              <a:rPr dirty="0" sz="3400" spc="-105" b="1">
                <a:solidFill>
                  <a:srgbClr val="535353"/>
                </a:solidFill>
                <a:latin typeface="Tahoma"/>
                <a:cs typeface="Tahoma"/>
              </a:rPr>
              <a:t>.</a:t>
            </a:r>
            <a:r>
              <a:rPr dirty="0" sz="3400" spc="-280" b="1">
                <a:solidFill>
                  <a:srgbClr val="535353"/>
                </a:solidFill>
                <a:latin typeface="Tahoma"/>
                <a:cs typeface="Tahoma"/>
              </a:rPr>
              <a:t> </a:t>
            </a:r>
            <a:r>
              <a:rPr dirty="0" sz="3400" spc="-80" b="1">
                <a:solidFill>
                  <a:srgbClr val="535353"/>
                </a:solidFill>
                <a:latin typeface="Tahoma"/>
                <a:cs typeface="Tahoma"/>
              </a:rPr>
              <a:t>T</a:t>
            </a:r>
            <a:r>
              <a:rPr dirty="0" sz="3400" spc="110" b="1">
                <a:solidFill>
                  <a:srgbClr val="535353"/>
                </a:solidFill>
                <a:latin typeface="Tahoma"/>
                <a:cs typeface="Tahoma"/>
              </a:rPr>
              <a:t>h</a:t>
            </a:r>
            <a:r>
              <a:rPr dirty="0" sz="3400" spc="-30" b="1">
                <a:solidFill>
                  <a:srgbClr val="535353"/>
                </a:solidFill>
                <a:latin typeface="Tahoma"/>
                <a:cs typeface="Tahoma"/>
              </a:rPr>
              <a:t>i</a:t>
            </a:r>
            <a:r>
              <a:rPr dirty="0" sz="3400" spc="145" b="1">
                <a:solidFill>
                  <a:srgbClr val="535353"/>
                </a:solidFill>
                <a:latin typeface="Tahoma"/>
                <a:cs typeface="Tahoma"/>
              </a:rPr>
              <a:t>s</a:t>
            </a:r>
            <a:r>
              <a:rPr dirty="0" sz="3400" spc="-280" b="1">
                <a:solidFill>
                  <a:srgbClr val="535353"/>
                </a:solidFill>
                <a:latin typeface="Tahoma"/>
                <a:cs typeface="Tahoma"/>
              </a:rPr>
              <a:t> </a:t>
            </a:r>
            <a:r>
              <a:rPr dirty="0" sz="3400" spc="110" b="1">
                <a:solidFill>
                  <a:srgbClr val="535353"/>
                </a:solidFill>
                <a:latin typeface="Tahoma"/>
                <a:cs typeface="Tahoma"/>
              </a:rPr>
              <a:t>h</a:t>
            </a:r>
            <a:r>
              <a:rPr dirty="0" sz="3400" spc="270" b="1">
                <a:solidFill>
                  <a:srgbClr val="535353"/>
                </a:solidFill>
                <a:latin typeface="Tahoma"/>
                <a:cs typeface="Tahoma"/>
              </a:rPr>
              <a:t>a</a:t>
            </a:r>
            <a:r>
              <a:rPr dirty="0" sz="3400" spc="145" b="1">
                <a:solidFill>
                  <a:srgbClr val="535353"/>
                </a:solidFill>
                <a:latin typeface="Tahoma"/>
                <a:cs typeface="Tahoma"/>
              </a:rPr>
              <a:t>s</a:t>
            </a:r>
            <a:r>
              <a:rPr dirty="0" sz="3400" spc="-280" b="1">
                <a:solidFill>
                  <a:srgbClr val="535353"/>
                </a:solidFill>
                <a:latin typeface="Tahoma"/>
                <a:cs typeface="Tahoma"/>
              </a:rPr>
              <a:t> </a:t>
            </a:r>
            <a:r>
              <a:rPr dirty="0" sz="3400" spc="165" b="1">
                <a:solidFill>
                  <a:srgbClr val="535353"/>
                </a:solidFill>
                <a:latin typeface="Tahoma"/>
                <a:cs typeface="Tahoma"/>
              </a:rPr>
              <a:t>p</a:t>
            </a:r>
            <a:r>
              <a:rPr dirty="0" sz="3400" spc="60" b="1">
                <a:solidFill>
                  <a:srgbClr val="535353"/>
                </a:solidFill>
                <a:latin typeface="Tahoma"/>
                <a:cs typeface="Tahoma"/>
              </a:rPr>
              <a:t>o</a:t>
            </a:r>
            <a:r>
              <a:rPr dirty="0" sz="3400" spc="140" b="1">
                <a:solidFill>
                  <a:srgbClr val="535353"/>
                </a:solidFill>
                <a:latin typeface="Tahoma"/>
                <a:cs typeface="Tahoma"/>
              </a:rPr>
              <a:t>s</a:t>
            </a:r>
            <a:r>
              <a:rPr dirty="0" sz="3400" spc="70" b="1">
                <a:solidFill>
                  <a:srgbClr val="535353"/>
                </a:solidFill>
                <a:latin typeface="Tahoma"/>
                <a:cs typeface="Tahoma"/>
              </a:rPr>
              <a:t>e</a:t>
            </a:r>
            <a:r>
              <a:rPr dirty="0" sz="3400" spc="170" b="1">
                <a:solidFill>
                  <a:srgbClr val="535353"/>
                </a:solidFill>
                <a:latin typeface="Tahoma"/>
                <a:cs typeface="Tahoma"/>
              </a:rPr>
              <a:t>d</a:t>
            </a:r>
            <a:r>
              <a:rPr dirty="0" sz="3400" spc="-280" b="1">
                <a:solidFill>
                  <a:srgbClr val="535353"/>
                </a:solidFill>
                <a:latin typeface="Tahoma"/>
                <a:cs typeface="Tahoma"/>
              </a:rPr>
              <a:t> </a:t>
            </a:r>
            <a:r>
              <a:rPr dirty="0" sz="3400" spc="275" b="1">
                <a:solidFill>
                  <a:srgbClr val="535353"/>
                </a:solidFill>
                <a:latin typeface="Tahoma"/>
                <a:cs typeface="Tahoma"/>
              </a:rPr>
              <a:t>a</a:t>
            </a:r>
            <a:r>
              <a:rPr dirty="0" sz="3400" spc="-280" b="1">
                <a:solidFill>
                  <a:srgbClr val="535353"/>
                </a:solidFill>
                <a:latin typeface="Tahoma"/>
                <a:cs typeface="Tahoma"/>
              </a:rPr>
              <a:t> </a:t>
            </a:r>
            <a:r>
              <a:rPr dirty="0" sz="3400" spc="110" b="1">
                <a:solidFill>
                  <a:srgbClr val="535353"/>
                </a:solidFill>
                <a:latin typeface="Tahoma"/>
                <a:cs typeface="Tahoma"/>
              </a:rPr>
              <a:t>n</a:t>
            </a:r>
            <a:r>
              <a:rPr dirty="0" sz="3400" spc="70" b="1">
                <a:solidFill>
                  <a:srgbClr val="535353"/>
                </a:solidFill>
                <a:latin typeface="Tahoma"/>
                <a:cs typeface="Tahoma"/>
              </a:rPr>
              <a:t>e</a:t>
            </a:r>
            <a:r>
              <a:rPr dirty="0" sz="3400" spc="-80" b="1">
                <a:solidFill>
                  <a:srgbClr val="535353"/>
                </a:solidFill>
                <a:latin typeface="Tahoma"/>
                <a:cs typeface="Tahoma"/>
              </a:rPr>
              <a:t>w</a:t>
            </a:r>
            <a:r>
              <a:rPr dirty="0" sz="3400" spc="-280" b="1">
                <a:solidFill>
                  <a:srgbClr val="535353"/>
                </a:solidFill>
                <a:latin typeface="Tahoma"/>
                <a:cs typeface="Tahoma"/>
              </a:rPr>
              <a:t> </a:t>
            </a:r>
            <a:r>
              <a:rPr dirty="0" sz="3400" spc="260" b="1">
                <a:solidFill>
                  <a:srgbClr val="535353"/>
                </a:solidFill>
                <a:latin typeface="Tahoma"/>
                <a:cs typeface="Tahoma"/>
              </a:rPr>
              <a:t>c</a:t>
            </a:r>
            <a:r>
              <a:rPr dirty="0" sz="3400" spc="110" b="1">
                <a:solidFill>
                  <a:srgbClr val="535353"/>
                </a:solidFill>
                <a:latin typeface="Tahoma"/>
                <a:cs typeface="Tahoma"/>
              </a:rPr>
              <a:t>h</a:t>
            </a:r>
            <a:r>
              <a:rPr dirty="0" sz="3400" spc="270" b="1">
                <a:solidFill>
                  <a:srgbClr val="535353"/>
                </a:solidFill>
                <a:latin typeface="Tahoma"/>
                <a:cs typeface="Tahoma"/>
              </a:rPr>
              <a:t>a</a:t>
            </a:r>
            <a:r>
              <a:rPr dirty="0" sz="3400" spc="-30" b="1">
                <a:solidFill>
                  <a:srgbClr val="535353"/>
                </a:solidFill>
                <a:latin typeface="Tahoma"/>
                <a:cs typeface="Tahoma"/>
              </a:rPr>
              <a:t>ll</a:t>
            </a:r>
            <a:r>
              <a:rPr dirty="0" sz="3400" spc="70" b="1">
                <a:solidFill>
                  <a:srgbClr val="535353"/>
                </a:solidFill>
                <a:latin typeface="Tahoma"/>
                <a:cs typeface="Tahoma"/>
              </a:rPr>
              <a:t>e</a:t>
            </a:r>
            <a:r>
              <a:rPr dirty="0" sz="3400" spc="110" b="1">
                <a:solidFill>
                  <a:srgbClr val="535353"/>
                </a:solidFill>
                <a:latin typeface="Tahoma"/>
                <a:cs typeface="Tahoma"/>
              </a:rPr>
              <a:t>n</a:t>
            </a:r>
            <a:r>
              <a:rPr dirty="0" sz="3400" spc="165" b="1">
                <a:solidFill>
                  <a:srgbClr val="535353"/>
                </a:solidFill>
                <a:latin typeface="Tahoma"/>
                <a:cs typeface="Tahoma"/>
              </a:rPr>
              <a:t>g</a:t>
            </a:r>
            <a:r>
              <a:rPr dirty="0" sz="3400" spc="75" b="1">
                <a:solidFill>
                  <a:srgbClr val="535353"/>
                </a:solidFill>
                <a:latin typeface="Tahoma"/>
                <a:cs typeface="Tahoma"/>
              </a:rPr>
              <a:t>e</a:t>
            </a:r>
            <a:r>
              <a:rPr dirty="0" sz="3400" spc="-280" b="1">
                <a:solidFill>
                  <a:srgbClr val="535353"/>
                </a:solidFill>
                <a:latin typeface="Tahoma"/>
                <a:cs typeface="Tahoma"/>
              </a:rPr>
              <a:t> </a:t>
            </a:r>
            <a:r>
              <a:rPr dirty="0" sz="3400" spc="-80" b="1">
                <a:solidFill>
                  <a:srgbClr val="535353"/>
                </a:solidFill>
                <a:latin typeface="Tahoma"/>
                <a:cs typeface="Tahoma"/>
              </a:rPr>
              <a:t>f</a:t>
            </a:r>
            <a:r>
              <a:rPr dirty="0" sz="3400" spc="60" b="1">
                <a:solidFill>
                  <a:srgbClr val="535353"/>
                </a:solidFill>
                <a:latin typeface="Tahoma"/>
                <a:cs typeface="Tahoma"/>
              </a:rPr>
              <a:t>o</a:t>
            </a:r>
            <a:r>
              <a:rPr dirty="0" sz="3400" spc="-20" b="1">
                <a:solidFill>
                  <a:srgbClr val="535353"/>
                </a:solidFill>
                <a:latin typeface="Tahoma"/>
                <a:cs typeface="Tahoma"/>
              </a:rPr>
              <a:t>r</a:t>
            </a:r>
            <a:r>
              <a:rPr dirty="0" sz="3400" spc="-280" b="1">
                <a:solidFill>
                  <a:srgbClr val="535353"/>
                </a:solidFill>
                <a:latin typeface="Tahoma"/>
                <a:cs typeface="Tahoma"/>
              </a:rPr>
              <a:t> </a:t>
            </a:r>
            <a:r>
              <a:rPr dirty="0" sz="3400" spc="-30" b="1">
                <a:solidFill>
                  <a:srgbClr val="535353"/>
                </a:solidFill>
                <a:latin typeface="Tahoma"/>
                <a:cs typeface="Tahoma"/>
              </a:rPr>
              <a:t>l</a:t>
            </a:r>
            <a:r>
              <a:rPr dirty="0" sz="3400" spc="270" b="1">
                <a:solidFill>
                  <a:srgbClr val="535353"/>
                </a:solidFill>
                <a:latin typeface="Tahoma"/>
                <a:cs typeface="Tahoma"/>
              </a:rPr>
              <a:t>a</a:t>
            </a:r>
            <a:r>
              <a:rPr dirty="0" sz="3400" spc="-45" b="1">
                <a:solidFill>
                  <a:srgbClr val="535353"/>
                </a:solidFill>
                <a:latin typeface="Tahoma"/>
                <a:cs typeface="Tahoma"/>
              </a:rPr>
              <a:t>w  </a:t>
            </a:r>
            <a:r>
              <a:rPr dirty="0" sz="3400" spc="85" b="1">
                <a:solidFill>
                  <a:srgbClr val="535353"/>
                </a:solidFill>
                <a:latin typeface="Tahoma"/>
                <a:cs typeface="Tahoma"/>
              </a:rPr>
              <a:t>enforcement</a:t>
            </a:r>
            <a:r>
              <a:rPr dirty="0" sz="3400" spc="-270" b="1">
                <a:solidFill>
                  <a:srgbClr val="535353"/>
                </a:solidFill>
                <a:latin typeface="Tahoma"/>
                <a:cs typeface="Tahoma"/>
              </a:rPr>
              <a:t> </a:t>
            </a:r>
            <a:r>
              <a:rPr dirty="0" sz="3400" spc="130" b="1">
                <a:solidFill>
                  <a:srgbClr val="535353"/>
                </a:solidFill>
                <a:latin typeface="Tahoma"/>
                <a:cs typeface="Tahoma"/>
              </a:rPr>
              <a:t>agencies</a:t>
            </a:r>
            <a:r>
              <a:rPr dirty="0" sz="3400" spc="-265" b="1">
                <a:solidFill>
                  <a:srgbClr val="535353"/>
                </a:solidFill>
                <a:latin typeface="Tahoma"/>
                <a:cs typeface="Tahoma"/>
              </a:rPr>
              <a:t> </a:t>
            </a:r>
            <a:r>
              <a:rPr dirty="0" sz="3400" spc="40" b="1">
                <a:solidFill>
                  <a:srgbClr val="535353"/>
                </a:solidFill>
                <a:latin typeface="Tahoma"/>
                <a:cs typeface="Tahoma"/>
              </a:rPr>
              <a:t>in</a:t>
            </a:r>
            <a:r>
              <a:rPr dirty="0" sz="3400" spc="-270" b="1">
                <a:solidFill>
                  <a:srgbClr val="535353"/>
                </a:solidFill>
                <a:latin typeface="Tahoma"/>
                <a:cs typeface="Tahoma"/>
              </a:rPr>
              <a:t> </a:t>
            </a:r>
            <a:r>
              <a:rPr dirty="0" sz="3400" spc="80" b="1">
                <a:solidFill>
                  <a:srgbClr val="535353"/>
                </a:solidFill>
                <a:latin typeface="Tahoma"/>
                <a:cs typeface="Tahoma"/>
              </a:rPr>
              <a:t>investigating</a:t>
            </a:r>
            <a:r>
              <a:rPr dirty="0" sz="3400" spc="-265" b="1">
                <a:solidFill>
                  <a:srgbClr val="535353"/>
                </a:solidFill>
                <a:latin typeface="Tahoma"/>
                <a:cs typeface="Tahoma"/>
              </a:rPr>
              <a:t> </a:t>
            </a:r>
            <a:r>
              <a:rPr dirty="0" sz="3400" spc="110" b="1">
                <a:solidFill>
                  <a:srgbClr val="535353"/>
                </a:solidFill>
                <a:latin typeface="Tahoma"/>
                <a:cs typeface="Tahoma"/>
              </a:rPr>
              <a:t>criminal</a:t>
            </a:r>
            <a:r>
              <a:rPr dirty="0" sz="3400" spc="-265" b="1">
                <a:solidFill>
                  <a:srgbClr val="535353"/>
                </a:solidFill>
                <a:latin typeface="Tahoma"/>
                <a:cs typeface="Tahoma"/>
              </a:rPr>
              <a:t> </a:t>
            </a:r>
            <a:r>
              <a:rPr dirty="0" sz="3400" spc="55" b="1">
                <a:solidFill>
                  <a:srgbClr val="535353"/>
                </a:solidFill>
                <a:latin typeface="Tahoma"/>
                <a:cs typeface="Tahoma"/>
              </a:rPr>
              <a:t>activities.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787956"/>
            <a:ext cx="8986520" cy="5499100"/>
          </a:xfrm>
          <a:custGeom>
            <a:avLst/>
            <a:gdLst/>
            <a:ahLst/>
            <a:cxnLst/>
            <a:rect l="l" t="t" r="r" b="b"/>
            <a:pathLst>
              <a:path w="8986520" h="5499100">
                <a:moveTo>
                  <a:pt x="8986070" y="5499042"/>
                </a:moveTo>
                <a:lnTo>
                  <a:pt x="0" y="5499042"/>
                </a:lnTo>
                <a:lnTo>
                  <a:pt x="0" y="0"/>
                </a:lnTo>
                <a:lnTo>
                  <a:pt x="8986070" y="0"/>
                </a:lnTo>
                <a:lnTo>
                  <a:pt x="8986070" y="5499042"/>
                </a:lnTo>
                <a:close/>
              </a:path>
            </a:pathLst>
          </a:custGeom>
          <a:solidFill>
            <a:srgbClr val="071B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70942" y="5359390"/>
            <a:ext cx="6541770" cy="4254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32100"/>
              </a:lnSpc>
              <a:spcBef>
                <a:spcPts val="100"/>
              </a:spcBef>
            </a:pPr>
            <a:r>
              <a:rPr dirty="0" sz="3500" spc="55">
                <a:solidFill>
                  <a:srgbClr val="D9D9D9"/>
                </a:solidFill>
                <a:latin typeface="Lucida Sans Unicode"/>
                <a:cs typeface="Lucida Sans Unicode"/>
              </a:rPr>
              <a:t>Circulation </a:t>
            </a:r>
            <a:r>
              <a:rPr dirty="0" sz="3500" spc="-30">
                <a:solidFill>
                  <a:srgbClr val="D9D9D9"/>
                </a:solidFill>
                <a:latin typeface="Lucida Sans Unicode"/>
                <a:cs typeface="Lucida Sans Unicode"/>
              </a:rPr>
              <a:t>of </a:t>
            </a:r>
            <a:r>
              <a:rPr dirty="0" sz="3500" spc="90">
                <a:solidFill>
                  <a:srgbClr val="D9D9D9"/>
                </a:solidFill>
                <a:latin typeface="Lucida Sans Unicode"/>
                <a:cs typeface="Lucida Sans Unicode"/>
              </a:rPr>
              <a:t>malicious </a:t>
            </a:r>
            <a:r>
              <a:rPr dirty="0" sz="3500" spc="215">
                <a:solidFill>
                  <a:srgbClr val="D9D9D9"/>
                </a:solidFill>
                <a:latin typeface="Lucida Sans Unicode"/>
                <a:cs typeface="Lucida Sans Unicode"/>
              </a:rPr>
              <a:t>and </a:t>
            </a:r>
            <a:r>
              <a:rPr dirty="0" sz="3500" spc="22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35">
                <a:solidFill>
                  <a:srgbClr val="D9D9D9"/>
                </a:solidFill>
                <a:latin typeface="Lucida Sans Unicode"/>
                <a:cs typeface="Lucida Sans Unicode"/>
              </a:rPr>
              <a:t>explicit </a:t>
            </a:r>
            <a:r>
              <a:rPr dirty="0" sz="3500" spc="95">
                <a:solidFill>
                  <a:srgbClr val="D9D9D9"/>
                </a:solidFill>
                <a:latin typeface="Lucida Sans Unicode"/>
                <a:cs typeface="Lucida Sans Unicode"/>
              </a:rPr>
              <a:t>content </a:t>
            </a:r>
            <a:r>
              <a:rPr dirty="0" sz="3500" spc="175">
                <a:solidFill>
                  <a:srgbClr val="D9D9D9"/>
                </a:solidFill>
                <a:latin typeface="Lucida Sans Unicode"/>
                <a:cs typeface="Lucida Sans Unicode"/>
              </a:rPr>
              <a:t>has </a:t>
            </a:r>
            <a:r>
              <a:rPr dirty="0" sz="3500" spc="220">
                <a:solidFill>
                  <a:srgbClr val="D9D9D9"/>
                </a:solidFill>
                <a:latin typeface="Lucida Sans Unicode"/>
                <a:cs typeface="Lucida Sans Unicode"/>
              </a:rPr>
              <a:t>become </a:t>
            </a:r>
            <a:r>
              <a:rPr dirty="0" sz="3500" spc="-1095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00">
                <a:solidFill>
                  <a:srgbClr val="D9D9D9"/>
                </a:solidFill>
                <a:latin typeface="Lucida Sans Unicode"/>
                <a:cs typeface="Lucida Sans Unicode"/>
              </a:rPr>
              <a:t>prevalent </a:t>
            </a:r>
            <a:r>
              <a:rPr dirty="0" sz="3500" spc="-45">
                <a:solidFill>
                  <a:srgbClr val="D9D9D9"/>
                </a:solidFill>
                <a:latin typeface="Lucida Sans Unicode"/>
                <a:cs typeface="Lucida Sans Unicode"/>
              </a:rPr>
              <a:t>in </a:t>
            </a:r>
            <a:r>
              <a:rPr dirty="0" sz="3500" spc="80">
                <a:solidFill>
                  <a:srgbClr val="D9D9D9"/>
                </a:solidFill>
                <a:latin typeface="Lucida Sans Unicode"/>
                <a:cs typeface="Lucida Sans Unicode"/>
              </a:rPr>
              <a:t>the </a:t>
            </a:r>
            <a:r>
              <a:rPr dirty="0" sz="3500" spc="105">
                <a:solidFill>
                  <a:srgbClr val="D9D9D9"/>
                </a:solidFill>
                <a:latin typeface="Lucida Sans Unicode"/>
                <a:cs typeface="Lucida Sans Unicode"/>
              </a:rPr>
              <a:t>recent </a:t>
            </a:r>
            <a:r>
              <a:rPr dirty="0" sz="3500" spc="75">
                <a:solidFill>
                  <a:srgbClr val="D9D9D9"/>
                </a:solidFill>
                <a:latin typeface="Lucida Sans Unicode"/>
                <a:cs typeface="Lucida Sans Unicode"/>
              </a:rPr>
              <a:t>times </a:t>
            </a:r>
            <a:r>
              <a:rPr dirty="0" sz="3500" spc="-1095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45">
                <a:solidFill>
                  <a:srgbClr val="D9D9D9"/>
                </a:solidFill>
                <a:latin typeface="Lucida Sans Unicode"/>
                <a:cs typeface="Lucida Sans Unicode"/>
              </a:rPr>
              <a:t>due</a:t>
            </a:r>
            <a:r>
              <a:rPr dirty="0" sz="3500" spc="-19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5">
                <a:solidFill>
                  <a:srgbClr val="D9D9D9"/>
                </a:solidFill>
                <a:latin typeface="Lucida Sans Unicode"/>
                <a:cs typeface="Lucida Sans Unicode"/>
              </a:rPr>
              <a:t>to</a:t>
            </a:r>
            <a:r>
              <a:rPr dirty="0" sz="3500" spc="-19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80">
                <a:solidFill>
                  <a:srgbClr val="D9D9D9"/>
                </a:solidFill>
                <a:latin typeface="Lucida Sans Unicode"/>
                <a:cs typeface="Lucida Sans Unicode"/>
              </a:rPr>
              <a:t>the</a:t>
            </a:r>
            <a:r>
              <a:rPr dirty="0" sz="3500" spc="-19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45">
                <a:solidFill>
                  <a:srgbClr val="D9D9D9"/>
                </a:solidFill>
                <a:latin typeface="Lucida Sans Unicode"/>
                <a:cs typeface="Lucida Sans Unicode"/>
              </a:rPr>
              <a:t>existence</a:t>
            </a:r>
            <a:r>
              <a:rPr dirty="0" sz="3500" spc="-19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30">
                <a:solidFill>
                  <a:srgbClr val="D9D9D9"/>
                </a:solidFill>
                <a:latin typeface="Lucida Sans Unicode"/>
                <a:cs typeface="Lucida Sans Unicode"/>
              </a:rPr>
              <a:t>of</a:t>
            </a:r>
            <a:r>
              <a:rPr dirty="0" sz="3500" spc="-19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0">
                <a:solidFill>
                  <a:srgbClr val="D9D9D9"/>
                </a:solidFill>
                <a:latin typeface="Lucida Sans Unicode"/>
                <a:cs typeface="Lucida Sans Unicode"/>
              </a:rPr>
              <a:t>multi- </a:t>
            </a:r>
            <a:r>
              <a:rPr dirty="0" sz="3500" spc="-109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95">
                <a:solidFill>
                  <a:srgbClr val="D9D9D9"/>
                </a:solidFill>
                <a:latin typeface="Lucida Sans Unicode"/>
                <a:cs typeface="Lucida Sans Unicode"/>
              </a:rPr>
              <a:t>media </a:t>
            </a:r>
            <a:r>
              <a:rPr dirty="0" sz="3500" spc="65">
                <a:solidFill>
                  <a:srgbClr val="D9D9D9"/>
                </a:solidFill>
                <a:latin typeface="Lucida Sans Unicode"/>
                <a:cs typeface="Lucida Sans Unicode"/>
              </a:rPr>
              <a:t>sharing platform </a:t>
            </a:r>
            <a:r>
              <a:rPr dirty="0" sz="3500" spc="-85">
                <a:solidFill>
                  <a:srgbClr val="D9D9D9"/>
                </a:solidFill>
                <a:latin typeface="Lucida Sans Unicode"/>
                <a:cs typeface="Lucida Sans Unicode"/>
              </a:rPr>
              <a:t>like </a:t>
            </a:r>
            <a:r>
              <a:rPr dirty="0" sz="3500" spc="-8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40">
                <a:solidFill>
                  <a:srgbClr val="D9D9D9"/>
                </a:solidFill>
                <a:latin typeface="Lucida Sans Unicode"/>
                <a:cs typeface="Lucida Sans Unicode"/>
              </a:rPr>
              <a:t>Telegram.</a:t>
            </a:r>
            <a:endParaRPr sz="35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86070" y="4787956"/>
            <a:ext cx="9302115" cy="5486400"/>
          </a:xfrm>
          <a:custGeom>
            <a:avLst/>
            <a:gdLst/>
            <a:ahLst/>
            <a:cxnLst/>
            <a:rect l="l" t="t" r="r" b="b"/>
            <a:pathLst>
              <a:path w="9302115" h="5486400">
                <a:moveTo>
                  <a:pt x="0" y="0"/>
                </a:moveTo>
                <a:lnTo>
                  <a:pt x="9301929" y="0"/>
                </a:lnTo>
                <a:lnTo>
                  <a:pt x="9301929" y="5485971"/>
                </a:lnTo>
                <a:lnTo>
                  <a:pt x="0" y="5485971"/>
                </a:lnTo>
                <a:lnTo>
                  <a:pt x="0" y="0"/>
                </a:lnTo>
                <a:close/>
              </a:path>
            </a:pathLst>
          </a:custGeom>
          <a:solidFill>
            <a:srgbClr val="3CCA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168480" y="5359390"/>
            <a:ext cx="7045325" cy="4254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32100"/>
              </a:lnSpc>
              <a:spcBef>
                <a:spcPts val="100"/>
              </a:spcBef>
            </a:pPr>
            <a:r>
              <a:rPr dirty="0" sz="3500" spc="70">
                <a:solidFill>
                  <a:srgbClr val="FFFFFF"/>
                </a:solidFill>
                <a:latin typeface="Lucida Sans Unicode"/>
                <a:cs typeface="Lucida Sans Unicode"/>
              </a:rPr>
              <a:t>Emerging</a:t>
            </a:r>
            <a:r>
              <a:rPr dirty="0" sz="3500" spc="-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05">
                <a:solidFill>
                  <a:srgbClr val="FFFFFF"/>
                </a:solidFill>
                <a:latin typeface="Lucida Sans Unicode"/>
                <a:cs typeface="Lucida Sans Unicode"/>
              </a:rPr>
              <a:t>use</a:t>
            </a:r>
            <a:r>
              <a:rPr dirty="0" sz="35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3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35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95">
                <a:solidFill>
                  <a:srgbClr val="FFFFFF"/>
                </a:solidFill>
                <a:latin typeface="Lucida Sans Unicode"/>
                <a:cs typeface="Lucida Sans Unicode"/>
              </a:rPr>
              <a:t>techniques</a:t>
            </a:r>
            <a:r>
              <a:rPr dirty="0" sz="35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85">
                <a:solidFill>
                  <a:srgbClr val="FFFFFF"/>
                </a:solidFill>
                <a:latin typeface="Lucida Sans Unicode"/>
                <a:cs typeface="Lucida Sans Unicode"/>
              </a:rPr>
              <a:t>like </a:t>
            </a:r>
            <a:r>
              <a:rPr dirty="0" sz="3500" spc="-10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0">
                <a:solidFill>
                  <a:srgbClr val="FFFFFF"/>
                </a:solidFill>
                <a:latin typeface="Lucida Sans Unicode"/>
                <a:cs typeface="Lucida Sans Unicode"/>
              </a:rPr>
              <a:t>VoIP </a:t>
            </a:r>
            <a:r>
              <a:rPr dirty="0" sz="3500" spc="175">
                <a:solidFill>
                  <a:srgbClr val="FFFFFF"/>
                </a:solidFill>
                <a:latin typeface="Lucida Sans Unicode"/>
                <a:cs typeface="Lucida Sans Unicode"/>
              </a:rPr>
              <a:t>has </a:t>
            </a:r>
            <a:r>
              <a:rPr dirty="0" sz="3500" spc="160">
                <a:solidFill>
                  <a:srgbClr val="FFFFFF"/>
                </a:solidFill>
                <a:latin typeface="Lucida Sans Unicode"/>
                <a:cs typeface="Lucida Sans Unicode"/>
              </a:rPr>
              <a:t>lead </a:t>
            </a:r>
            <a:r>
              <a:rPr dirty="0" sz="3500" spc="25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3500" spc="240">
                <a:solidFill>
                  <a:srgbClr val="FFFFFF"/>
                </a:solidFill>
                <a:latin typeface="Lucida Sans Unicode"/>
                <a:cs typeface="Lucida Sans Unicode"/>
              </a:rPr>
              <a:t>many </a:t>
            </a:r>
            <a:r>
              <a:rPr dirty="0" sz="3500" spc="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05">
                <a:solidFill>
                  <a:srgbClr val="FFFFFF"/>
                </a:solidFill>
                <a:latin typeface="Lucida Sans Unicode"/>
                <a:cs typeface="Lucida Sans Unicode"/>
              </a:rPr>
              <a:t>complaints</a:t>
            </a:r>
            <a:r>
              <a:rPr dirty="0" sz="35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3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35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75">
                <a:solidFill>
                  <a:srgbClr val="FFFFFF"/>
                </a:solidFill>
                <a:latin typeface="Lucida Sans Unicode"/>
                <a:cs typeface="Lucida Sans Unicode"/>
              </a:rPr>
              <a:t>threatening</a:t>
            </a:r>
            <a:r>
              <a:rPr dirty="0" sz="35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5">
                <a:solidFill>
                  <a:srgbClr val="FFFFFF"/>
                </a:solidFill>
                <a:latin typeface="Lucida Sans Unicode"/>
                <a:cs typeface="Lucida Sans Unicode"/>
              </a:rPr>
              <a:t>calls.</a:t>
            </a:r>
            <a:endParaRPr sz="3500">
              <a:latin typeface="Lucida Sans Unicode"/>
              <a:cs typeface="Lucida Sans Unicode"/>
            </a:endParaRPr>
          </a:p>
          <a:p>
            <a:pPr algn="ctr" marL="109220" marR="101600">
              <a:lnSpc>
                <a:spcPct val="132100"/>
              </a:lnSpc>
            </a:pPr>
            <a:r>
              <a:rPr dirty="0" sz="3500" spc="40">
                <a:solidFill>
                  <a:srgbClr val="FFFFFF"/>
                </a:solidFill>
                <a:latin typeface="Lucida Sans Unicode"/>
                <a:cs typeface="Lucida Sans Unicode"/>
              </a:rPr>
              <a:t>These</a:t>
            </a:r>
            <a:r>
              <a:rPr dirty="0" sz="35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95">
                <a:solidFill>
                  <a:srgbClr val="FFFFFF"/>
                </a:solidFill>
                <a:latin typeface="Lucida Sans Unicode"/>
                <a:cs typeface="Lucida Sans Unicode"/>
              </a:rPr>
              <a:t>calls</a:t>
            </a:r>
            <a:r>
              <a:rPr dirty="0" sz="35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10">
                <a:solidFill>
                  <a:srgbClr val="FFFFFF"/>
                </a:solidFill>
                <a:latin typeface="Lucida Sans Unicode"/>
                <a:cs typeface="Lucida Sans Unicode"/>
              </a:rPr>
              <a:t>have</a:t>
            </a:r>
            <a:r>
              <a:rPr dirty="0" sz="3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20">
                <a:solidFill>
                  <a:srgbClr val="FFFFFF"/>
                </a:solidFill>
                <a:latin typeface="Lucida Sans Unicode"/>
                <a:cs typeface="Lucida Sans Unicode"/>
              </a:rPr>
              <a:t>become</a:t>
            </a:r>
            <a:r>
              <a:rPr dirty="0" sz="35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95">
                <a:solidFill>
                  <a:srgbClr val="FFFFFF"/>
                </a:solidFill>
                <a:latin typeface="Lucida Sans Unicode"/>
                <a:cs typeface="Lucida Sans Unicode"/>
              </a:rPr>
              <a:t>wide </a:t>
            </a:r>
            <a:r>
              <a:rPr dirty="0" sz="3500" spc="-10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45">
                <a:solidFill>
                  <a:srgbClr val="FFFFFF"/>
                </a:solidFill>
                <a:latin typeface="Lucida Sans Unicode"/>
                <a:cs typeface="Lucida Sans Unicode"/>
              </a:rPr>
              <a:t>spread due </a:t>
            </a:r>
            <a:r>
              <a:rPr dirty="0" sz="3500" spc="25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3500" spc="8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3500" spc="114">
                <a:solidFill>
                  <a:srgbClr val="FFFFFF"/>
                </a:solidFill>
                <a:latin typeface="Lucida Sans Unicode"/>
                <a:cs typeface="Lucida Sans Unicode"/>
              </a:rPr>
              <a:t>anonymity </a:t>
            </a:r>
            <a:r>
              <a:rPr dirty="0" sz="3500" spc="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95">
                <a:solidFill>
                  <a:srgbClr val="FFFFFF"/>
                </a:solidFill>
                <a:latin typeface="Lucida Sans Unicode"/>
                <a:cs typeface="Lucida Sans Unicode"/>
              </a:rPr>
              <a:t>these</a:t>
            </a:r>
            <a:r>
              <a:rPr dirty="0" sz="3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85">
                <a:solidFill>
                  <a:srgbClr val="FFFFFF"/>
                </a:solidFill>
                <a:latin typeface="Lucida Sans Unicode"/>
                <a:cs typeface="Lucida Sans Unicode"/>
              </a:rPr>
              <a:t>services</a:t>
            </a:r>
            <a:r>
              <a:rPr dirty="0" sz="35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65">
                <a:solidFill>
                  <a:srgbClr val="FFFFFF"/>
                </a:solidFill>
                <a:latin typeface="Lucida Sans Unicode"/>
                <a:cs typeface="Lucida Sans Unicode"/>
              </a:rPr>
              <a:t>provide</a:t>
            </a:r>
            <a:endParaRPr sz="35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8700" y="610943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598" y="0"/>
                </a:lnTo>
              </a:path>
            </a:pathLst>
          </a:custGeom>
          <a:ln w="19049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9175" y="76120"/>
            <a:ext cx="11825605" cy="5067935"/>
            <a:chOff x="1019175" y="76120"/>
            <a:chExt cx="11825605" cy="5067935"/>
          </a:xfrm>
        </p:grpSpPr>
        <p:sp>
          <p:nvSpPr>
            <p:cNvPr id="3" name="object 3"/>
            <p:cNvSpPr/>
            <p:nvPr/>
          </p:nvSpPr>
          <p:spPr>
            <a:xfrm>
              <a:off x="1028700" y="610942"/>
              <a:ext cx="6372860" cy="0"/>
            </a:xfrm>
            <a:custGeom>
              <a:avLst/>
              <a:gdLst/>
              <a:ahLst/>
              <a:cxnLst/>
              <a:rect l="l" t="t" r="r" b="b"/>
              <a:pathLst>
                <a:path w="6372859" h="0">
                  <a:moveTo>
                    <a:pt x="0" y="0"/>
                  </a:moveTo>
                  <a:lnTo>
                    <a:pt x="6372428" y="0"/>
                  </a:lnTo>
                </a:path>
              </a:pathLst>
            </a:custGeom>
            <a:ln w="1904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401128" y="76120"/>
              <a:ext cx="5443855" cy="5067935"/>
            </a:xfrm>
            <a:custGeom>
              <a:avLst/>
              <a:gdLst/>
              <a:ahLst/>
              <a:cxnLst/>
              <a:rect l="l" t="t" r="r" b="b"/>
              <a:pathLst>
                <a:path w="5443855" h="5067935">
                  <a:moveTo>
                    <a:pt x="0" y="5067379"/>
                  </a:moveTo>
                  <a:lnTo>
                    <a:pt x="5443435" y="5067379"/>
                  </a:lnTo>
                  <a:lnTo>
                    <a:pt x="5443435" y="0"/>
                  </a:lnTo>
                  <a:lnTo>
                    <a:pt x="0" y="0"/>
                  </a:lnTo>
                  <a:lnTo>
                    <a:pt x="0" y="5067379"/>
                  </a:lnTo>
                  <a:close/>
                </a:path>
              </a:pathLst>
            </a:custGeom>
            <a:solidFill>
              <a:srgbClr val="071B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909244" y="1121327"/>
            <a:ext cx="4427220" cy="264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92100">
              <a:lnSpc>
                <a:spcPct val="132400"/>
              </a:lnSpc>
              <a:spcBef>
                <a:spcPts val="100"/>
              </a:spcBef>
            </a:pPr>
            <a:r>
              <a:rPr dirty="0" sz="6500" spc="260" b="1">
                <a:solidFill>
                  <a:srgbClr val="D9D9D9"/>
                </a:solidFill>
                <a:latin typeface="Tahoma"/>
                <a:cs typeface="Tahoma"/>
              </a:rPr>
              <a:t>Message </a:t>
            </a:r>
            <a:r>
              <a:rPr dirty="0" sz="6500" spc="265" b="1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dirty="0" sz="6500" spc="-125" b="1">
                <a:solidFill>
                  <a:srgbClr val="D9D9D9"/>
                </a:solidFill>
                <a:latin typeface="Tahoma"/>
                <a:cs typeface="Tahoma"/>
              </a:rPr>
              <a:t>S</a:t>
            </a:r>
            <a:r>
              <a:rPr dirty="0" sz="6500" spc="495" b="1">
                <a:solidFill>
                  <a:srgbClr val="D9D9D9"/>
                </a:solidFill>
                <a:latin typeface="Tahoma"/>
                <a:cs typeface="Tahoma"/>
              </a:rPr>
              <a:t>c</a:t>
            </a:r>
            <a:r>
              <a:rPr dirty="0" sz="6500" spc="-45" b="1">
                <a:solidFill>
                  <a:srgbClr val="D9D9D9"/>
                </a:solidFill>
                <a:latin typeface="Tahoma"/>
                <a:cs typeface="Tahoma"/>
              </a:rPr>
              <a:t>r</a:t>
            </a:r>
            <a:r>
              <a:rPr dirty="0" sz="6500" spc="515" b="1">
                <a:solidFill>
                  <a:srgbClr val="D9D9D9"/>
                </a:solidFill>
                <a:latin typeface="Tahoma"/>
                <a:cs typeface="Tahoma"/>
              </a:rPr>
              <a:t>a</a:t>
            </a:r>
            <a:r>
              <a:rPr dirty="0" sz="6500" spc="315" b="1">
                <a:solidFill>
                  <a:srgbClr val="D9D9D9"/>
                </a:solidFill>
                <a:latin typeface="Tahoma"/>
                <a:cs typeface="Tahoma"/>
              </a:rPr>
              <a:t>pp</a:t>
            </a:r>
            <a:r>
              <a:rPr dirty="0" sz="6500" spc="-50" b="1">
                <a:solidFill>
                  <a:srgbClr val="D9D9D9"/>
                </a:solidFill>
                <a:latin typeface="Tahoma"/>
                <a:cs typeface="Tahoma"/>
              </a:rPr>
              <a:t>i</a:t>
            </a:r>
            <a:r>
              <a:rPr dirty="0" sz="6500" spc="215" b="1">
                <a:solidFill>
                  <a:srgbClr val="D9D9D9"/>
                </a:solidFill>
                <a:latin typeface="Tahoma"/>
                <a:cs typeface="Tahoma"/>
              </a:rPr>
              <a:t>n</a:t>
            </a:r>
            <a:r>
              <a:rPr dirty="0" sz="6500" spc="320" b="1">
                <a:solidFill>
                  <a:srgbClr val="D9D9D9"/>
                </a:solidFill>
                <a:latin typeface="Tahoma"/>
                <a:cs typeface="Tahoma"/>
              </a:rPr>
              <a:t>g</a:t>
            </a:r>
            <a:endParaRPr sz="65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844564" y="0"/>
            <a:ext cx="5443855" cy="5143500"/>
          </a:xfrm>
          <a:custGeom>
            <a:avLst/>
            <a:gdLst/>
            <a:ahLst/>
            <a:cxnLst/>
            <a:rect l="l" t="t" r="r" b="b"/>
            <a:pathLst>
              <a:path w="5443855" h="5143500">
                <a:moveTo>
                  <a:pt x="0" y="0"/>
                </a:moveTo>
                <a:lnTo>
                  <a:pt x="5443433" y="0"/>
                </a:lnTo>
                <a:lnTo>
                  <a:pt x="5443433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3CCA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3297523" y="1102528"/>
            <a:ext cx="4537710" cy="277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88365">
              <a:lnSpc>
                <a:spcPct val="133400"/>
              </a:lnSpc>
              <a:spcBef>
                <a:spcPts val="100"/>
              </a:spcBef>
            </a:pPr>
            <a:r>
              <a:rPr dirty="0" sz="6750" spc="229" b="1">
                <a:solidFill>
                  <a:srgbClr val="FFFFFF"/>
                </a:solidFill>
                <a:latin typeface="Tahoma"/>
                <a:cs typeface="Tahoma"/>
              </a:rPr>
              <a:t>Media </a:t>
            </a:r>
            <a:r>
              <a:rPr dirty="0" sz="6750" spc="2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750" spc="-50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6750" spc="-110" b="1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dirty="0" sz="6750" spc="-6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6750" spc="-4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6750" spc="54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6750" spc="52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6750" spc="-6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6750" spc="-4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6750" spc="1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6750" spc="229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675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401128" y="5143500"/>
            <a:ext cx="10887075" cy="5143500"/>
            <a:chOff x="7401128" y="5143500"/>
            <a:chExt cx="10887075" cy="5143500"/>
          </a:xfrm>
        </p:grpSpPr>
        <p:sp>
          <p:nvSpPr>
            <p:cNvPr id="9" name="object 9"/>
            <p:cNvSpPr/>
            <p:nvPr/>
          </p:nvSpPr>
          <p:spPr>
            <a:xfrm>
              <a:off x="7401128" y="5143500"/>
              <a:ext cx="5443855" cy="5143500"/>
            </a:xfrm>
            <a:custGeom>
              <a:avLst/>
              <a:gdLst/>
              <a:ahLst/>
              <a:cxnLst/>
              <a:rect l="l" t="t" r="r" b="b"/>
              <a:pathLst>
                <a:path w="5443855" h="5143499">
                  <a:moveTo>
                    <a:pt x="544343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5443435" y="0"/>
                  </a:lnTo>
                  <a:lnTo>
                    <a:pt x="5443435" y="5143499"/>
                  </a:lnTo>
                  <a:close/>
                </a:path>
              </a:pathLst>
            </a:custGeom>
            <a:solidFill>
              <a:srgbClr val="3CCA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844564" y="5143500"/>
              <a:ext cx="5443855" cy="5143500"/>
            </a:xfrm>
            <a:custGeom>
              <a:avLst/>
              <a:gdLst/>
              <a:ahLst/>
              <a:cxnLst/>
              <a:rect l="l" t="t" r="r" b="b"/>
              <a:pathLst>
                <a:path w="5443855" h="5143500">
                  <a:moveTo>
                    <a:pt x="5443433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5443433" y="0"/>
                  </a:lnTo>
                  <a:lnTo>
                    <a:pt x="5443433" y="5143499"/>
                  </a:lnTo>
                  <a:close/>
                </a:path>
              </a:pathLst>
            </a:custGeom>
            <a:solidFill>
              <a:srgbClr val="071B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3313308" y="5711360"/>
            <a:ext cx="4462780" cy="3683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33300"/>
              </a:lnSpc>
              <a:spcBef>
                <a:spcPts val="100"/>
              </a:spcBef>
            </a:pPr>
            <a:r>
              <a:rPr dirty="0" sz="6000" spc="330" b="1">
                <a:solidFill>
                  <a:srgbClr val="D9D9D9"/>
                </a:solidFill>
                <a:latin typeface="Tahoma"/>
                <a:cs typeface="Tahoma"/>
              </a:rPr>
              <a:t>V</a:t>
            </a:r>
            <a:r>
              <a:rPr dirty="0" sz="6000" spc="114" b="1">
                <a:solidFill>
                  <a:srgbClr val="D9D9D9"/>
                </a:solidFill>
                <a:latin typeface="Tahoma"/>
                <a:cs typeface="Tahoma"/>
              </a:rPr>
              <a:t>o</a:t>
            </a:r>
            <a:r>
              <a:rPr dirty="0" sz="6000" spc="-1135" b="1">
                <a:solidFill>
                  <a:srgbClr val="D9D9D9"/>
                </a:solidFill>
                <a:latin typeface="Tahoma"/>
                <a:cs typeface="Tahoma"/>
              </a:rPr>
              <a:t>I</a:t>
            </a:r>
            <a:r>
              <a:rPr dirty="0" sz="6000" spc="-200" b="1">
                <a:solidFill>
                  <a:srgbClr val="D9D9D9"/>
                </a:solidFill>
                <a:latin typeface="Tahoma"/>
                <a:cs typeface="Tahoma"/>
              </a:rPr>
              <a:t>P</a:t>
            </a:r>
            <a:r>
              <a:rPr dirty="0" sz="6000" spc="-490" b="1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dirty="0" sz="6000" spc="565" b="1">
                <a:solidFill>
                  <a:srgbClr val="D9D9D9"/>
                </a:solidFill>
                <a:latin typeface="Tahoma"/>
                <a:cs typeface="Tahoma"/>
              </a:rPr>
              <a:t>C</a:t>
            </a:r>
            <a:r>
              <a:rPr dirty="0" sz="6000" spc="480" b="1">
                <a:solidFill>
                  <a:srgbClr val="D9D9D9"/>
                </a:solidFill>
                <a:latin typeface="Tahoma"/>
                <a:cs typeface="Tahoma"/>
              </a:rPr>
              <a:t>a</a:t>
            </a:r>
            <a:r>
              <a:rPr dirty="0" sz="6000" spc="-40" b="1">
                <a:solidFill>
                  <a:srgbClr val="D9D9D9"/>
                </a:solidFill>
                <a:latin typeface="Tahoma"/>
                <a:cs typeface="Tahoma"/>
              </a:rPr>
              <a:t>ll  </a:t>
            </a:r>
            <a:r>
              <a:rPr dirty="0" sz="6000" spc="-445" b="1">
                <a:solidFill>
                  <a:srgbClr val="D9D9D9"/>
                </a:solidFill>
                <a:latin typeface="Tahoma"/>
                <a:cs typeface="Tahoma"/>
              </a:rPr>
              <a:t>R</a:t>
            </a:r>
            <a:r>
              <a:rPr dirty="0" sz="6000" spc="130" b="1">
                <a:solidFill>
                  <a:srgbClr val="D9D9D9"/>
                </a:solidFill>
                <a:latin typeface="Tahoma"/>
                <a:cs typeface="Tahoma"/>
              </a:rPr>
              <a:t>e</a:t>
            </a:r>
            <a:r>
              <a:rPr dirty="0" sz="6000" spc="465" b="1">
                <a:solidFill>
                  <a:srgbClr val="D9D9D9"/>
                </a:solidFill>
                <a:latin typeface="Tahoma"/>
                <a:cs typeface="Tahoma"/>
              </a:rPr>
              <a:t>c</a:t>
            </a:r>
            <a:r>
              <a:rPr dirty="0" sz="6000" spc="114" b="1">
                <a:solidFill>
                  <a:srgbClr val="D9D9D9"/>
                </a:solidFill>
                <a:latin typeface="Tahoma"/>
                <a:cs typeface="Tahoma"/>
              </a:rPr>
              <a:t>o</a:t>
            </a:r>
            <a:r>
              <a:rPr dirty="0" sz="6000" spc="-35" b="1">
                <a:solidFill>
                  <a:srgbClr val="D9D9D9"/>
                </a:solidFill>
                <a:latin typeface="Tahoma"/>
                <a:cs typeface="Tahoma"/>
              </a:rPr>
              <a:t>r</a:t>
            </a:r>
            <a:r>
              <a:rPr dirty="0" sz="6000" spc="295" b="1">
                <a:solidFill>
                  <a:srgbClr val="D9D9D9"/>
                </a:solidFill>
                <a:latin typeface="Tahoma"/>
                <a:cs typeface="Tahoma"/>
              </a:rPr>
              <a:t>d</a:t>
            </a:r>
            <a:r>
              <a:rPr dirty="0" sz="6000" spc="-45" b="1">
                <a:solidFill>
                  <a:srgbClr val="D9D9D9"/>
                </a:solidFill>
                <a:latin typeface="Tahoma"/>
                <a:cs typeface="Tahoma"/>
              </a:rPr>
              <a:t>i</a:t>
            </a:r>
            <a:r>
              <a:rPr dirty="0" sz="6000" spc="200" b="1">
                <a:solidFill>
                  <a:srgbClr val="D9D9D9"/>
                </a:solidFill>
                <a:latin typeface="Tahoma"/>
                <a:cs typeface="Tahoma"/>
              </a:rPr>
              <a:t>n</a:t>
            </a:r>
            <a:r>
              <a:rPr dirty="0" sz="6000" spc="295" b="1">
                <a:solidFill>
                  <a:srgbClr val="D9D9D9"/>
                </a:solidFill>
                <a:latin typeface="Tahoma"/>
                <a:cs typeface="Tahoma"/>
              </a:rPr>
              <a:t>g</a:t>
            </a:r>
            <a:r>
              <a:rPr dirty="0" sz="6000" spc="185" b="1">
                <a:solidFill>
                  <a:srgbClr val="D9D9D9"/>
                </a:solidFill>
                <a:latin typeface="Tahoma"/>
                <a:cs typeface="Tahoma"/>
              </a:rPr>
              <a:t>s  </a:t>
            </a:r>
            <a:r>
              <a:rPr dirty="0" sz="6000" spc="-60" b="1">
                <a:solidFill>
                  <a:srgbClr val="D9D9D9"/>
                </a:solidFill>
                <a:latin typeface="Tahoma"/>
                <a:cs typeface="Tahoma"/>
              </a:rPr>
              <a:t>t</a:t>
            </a:r>
            <a:r>
              <a:rPr dirty="0" sz="6000" spc="114" b="1">
                <a:solidFill>
                  <a:srgbClr val="D9D9D9"/>
                </a:solidFill>
                <a:latin typeface="Tahoma"/>
                <a:cs typeface="Tahoma"/>
              </a:rPr>
              <a:t>o</a:t>
            </a:r>
            <a:r>
              <a:rPr dirty="0" sz="6000" spc="-490" b="1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dirty="0" sz="6000" spc="-130" b="1">
                <a:solidFill>
                  <a:srgbClr val="D9D9D9"/>
                </a:solidFill>
                <a:latin typeface="Tahoma"/>
                <a:cs typeface="Tahoma"/>
              </a:rPr>
              <a:t>T</a:t>
            </a:r>
            <a:r>
              <a:rPr dirty="0" sz="6000" spc="130" b="1">
                <a:solidFill>
                  <a:srgbClr val="D9D9D9"/>
                </a:solidFill>
                <a:latin typeface="Tahoma"/>
                <a:cs typeface="Tahoma"/>
              </a:rPr>
              <a:t>e</a:t>
            </a:r>
            <a:r>
              <a:rPr dirty="0" sz="6000" spc="-100" b="1">
                <a:solidFill>
                  <a:srgbClr val="D9D9D9"/>
                </a:solidFill>
                <a:latin typeface="Tahoma"/>
                <a:cs typeface="Tahoma"/>
              </a:rPr>
              <a:t>x</a:t>
            </a:r>
            <a:r>
              <a:rPr dirty="0" sz="6000" spc="-60" b="1">
                <a:solidFill>
                  <a:srgbClr val="D9D9D9"/>
                </a:solidFill>
                <a:latin typeface="Tahoma"/>
                <a:cs typeface="Tahoma"/>
              </a:rPr>
              <a:t>t</a:t>
            </a:r>
            <a:endParaRPr sz="60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96673" y="1038288"/>
            <a:ext cx="6807834" cy="2921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1691639">
              <a:lnSpc>
                <a:spcPct val="100000"/>
              </a:lnSpc>
              <a:spcBef>
                <a:spcPts val="100"/>
              </a:spcBef>
            </a:pPr>
            <a:r>
              <a:rPr dirty="0" sz="9500" spc="150" b="1">
                <a:solidFill>
                  <a:srgbClr val="0F0F0F"/>
                </a:solidFill>
                <a:latin typeface="Tahoma"/>
                <a:cs typeface="Tahoma"/>
              </a:rPr>
              <a:t>TANA </a:t>
            </a:r>
            <a:r>
              <a:rPr dirty="0" sz="9500" spc="155" b="1">
                <a:solidFill>
                  <a:srgbClr val="0F0F0F"/>
                </a:solidFill>
                <a:latin typeface="Tahoma"/>
                <a:cs typeface="Tahoma"/>
              </a:rPr>
              <a:t> </a:t>
            </a:r>
            <a:r>
              <a:rPr dirty="0" sz="9500" spc="-180" b="1">
                <a:solidFill>
                  <a:srgbClr val="0F0F0F"/>
                </a:solidFill>
                <a:latin typeface="Tahoma"/>
                <a:cs typeface="Tahoma"/>
              </a:rPr>
              <a:t>S</a:t>
            </a:r>
            <a:r>
              <a:rPr dirty="0" sz="9500" spc="145" b="1">
                <a:solidFill>
                  <a:srgbClr val="0F0F0F"/>
                </a:solidFill>
                <a:latin typeface="Tahoma"/>
                <a:cs typeface="Tahoma"/>
              </a:rPr>
              <a:t>O</a:t>
            </a:r>
            <a:r>
              <a:rPr dirty="0" sz="9500" spc="-910" b="1">
                <a:solidFill>
                  <a:srgbClr val="0F0F0F"/>
                </a:solidFill>
                <a:latin typeface="Tahoma"/>
                <a:cs typeface="Tahoma"/>
              </a:rPr>
              <a:t>L</a:t>
            </a:r>
            <a:r>
              <a:rPr dirty="0" sz="9500" spc="-330" b="1">
                <a:solidFill>
                  <a:srgbClr val="0F0F0F"/>
                </a:solidFill>
                <a:latin typeface="Tahoma"/>
                <a:cs typeface="Tahoma"/>
              </a:rPr>
              <a:t>U</a:t>
            </a:r>
            <a:r>
              <a:rPr dirty="0" sz="9500" spc="-210" b="1">
                <a:solidFill>
                  <a:srgbClr val="0F0F0F"/>
                </a:solidFill>
                <a:latin typeface="Tahoma"/>
                <a:cs typeface="Tahoma"/>
              </a:rPr>
              <a:t>T</a:t>
            </a:r>
            <a:r>
              <a:rPr dirty="0" sz="9500" spc="-1795" b="1">
                <a:solidFill>
                  <a:srgbClr val="0F0F0F"/>
                </a:solidFill>
                <a:latin typeface="Tahoma"/>
                <a:cs typeface="Tahoma"/>
              </a:rPr>
              <a:t>I</a:t>
            </a:r>
            <a:r>
              <a:rPr dirty="0" sz="9500" spc="145" b="1">
                <a:solidFill>
                  <a:srgbClr val="0F0F0F"/>
                </a:solidFill>
                <a:latin typeface="Tahoma"/>
                <a:cs typeface="Tahoma"/>
              </a:rPr>
              <a:t>O</a:t>
            </a:r>
            <a:r>
              <a:rPr dirty="0" sz="9500" spc="-185" b="1">
                <a:solidFill>
                  <a:srgbClr val="0F0F0F"/>
                </a:solidFill>
                <a:latin typeface="Tahoma"/>
                <a:cs typeface="Tahoma"/>
              </a:rPr>
              <a:t>N</a:t>
            </a:r>
            <a:r>
              <a:rPr dirty="0" sz="9500" spc="-175" b="1">
                <a:solidFill>
                  <a:srgbClr val="0F0F0F"/>
                </a:solidFill>
                <a:latin typeface="Tahoma"/>
                <a:cs typeface="Tahoma"/>
              </a:rPr>
              <a:t>S</a:t>
            </a:r>
            <a:endParaRPr sz="95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5143500"/>
            <a:ext cx="7393940" cy="5143500"/>
          </a:xfrm>
          <a:custGeom>
            <a:avLst/>
            <a:gdLst/>
            <a:ahLst/>
            <a:cxnLst/>
            <a:rect l="l" t="t" r="r" b="b"/>
            <a:pathLst>
              <a:path w="7393940" h="5143500">
                <a:moveTo>
                  <a:pt x="7393781" y="5143500"/>
                </a:moveTo>
                <a:lnTo>
                  <a:pt x="0" y="5143500"/>
                </a:lnTo>
                <a:lnTo>
                  <a:pt x="0" y="0"/>
                </a:lnTo>
                <a:lnTo>
                  <a:pt x="7393781" y="0"/>
                </a:lnTo>
                <a:lnTo>
                  <a:pt x="7393781" y="5143500"/>
                </a:lnTo>
                <a:close/>
              </a:path>
            </a:pathLst>
          </a:custGeom>
          <a:solidFill>
            <a:srgbClr val="071B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373228" y="6102269"/>
            <a:ext cx="3408045" cy="322580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algn="ctr" marL="91440">
              <a:lnSpc>
                <a:spcPct val="100000"/>
              </a:lnSpc>
              <a:spcBef>
                <a:spcPts val="1300"/>
              </a:spcBef>
            </a:pPr>
            <a:r>
              <a:rPr dirty="0" sz="6000" spc="-35" b="1">
                <a:solidFill>
                  <a:srgbClr val="EDF1F5"/>
                </a:solidFill>
                <a:latin typeface="Arial"/>
                <a:cs typeface="Arial"/>
              </a:rPr>
              <a:t>Geo-</a:t>
            </a:r>
            <a:endParaRPr sz="6000">
              <a:latin typeface="Arial"/>
              <a:cs typeface="Arial"/>
            </a:endParaRPr>
          </a:p>
          <a:p>
            <a:pPr algn="ctr" marL="12700" marR="5080" indent="91440">
              <a:lnSpc>
                <a:spcPts val="8400"/>
              </a:lnSpc>
              <a:spcBef>
                <a:spcPts val="280"/>
              </a:spcBef>
            </a:pPr>
            <a:r>
              <a:rPr dirty="0" sz="6000" spc="100" b="1">
                <a:solidFill>
                  <a:srgbClr val="EDF1F5"/>
                </a:solidFill>
                <a:latin typeface="Arial"/>
                <a:cs typeface="Arial"/>
              </a:rPr>
              <a:t>Location  </a:t>
            </a:r>
            <a:r>
              <a:rPr dirty="0" sz="6000" spc="95" b="1">
                <a:solidFill>
                  <a:srgbClr val="EDF1F5"/>
                </a:solidFill>
                <a:latin typeface="Arial"/>
                <a:cs typeface="Arial"/>
              </a:rPr>
              <a:t>Tracking</a:t>
            </a:r>
            <a:endParaRPr sz="6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83936" y="6279098"/>
            <a:ext cx="4417060" cy="23691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00710" marR="5080" indent="-588645">
              <a:lnSpc>
                <a:spcPct val="116500"/>
              </a:lnSpc>
              <a:spcBef>
                <a:spcPts val="90"/>
              </a:spcBef>
            </a:pPr>
            <a:r>
              <a:rPr dirty="0" sz="6600" spc="60" b="1">
                <a:solidFill>
                  <a:srgbClr val="EDF1F5"/>
                </a:solidFill>
                <a:latin typeface="Arial"/>
                <a:cs typeface="Arial"/>
              </a:rPr>
              <a:t>IP</a:t>
            </a:r>
            <a:r>
              <a:rPr dirty="0" sz="6600" spc="-190" b="1">
                <a:solidFill>
                  <a:srgbClr val="EDF1F5"/>
                </a:solidFill>
                <a:latin typeface="Arial"/>
                <a:cs typeface="Arial"/>
              </a:rPr>
              <a:t> </a:t>
            </a:r>
            <a:r>
              <a:rPr dirty="0" sz="6600" spc="5" b="1">
                <a:solidFill>
                  <a:srgbClr val="EDF1F5"/>
                </a:solidFill>
                <a:latin typeface="Arial"/>
                <a:cs typeface="Arial"/>
              </a:rPr>
              <a:t>Address </a:t>
            </a:r>
            <a:r>
              <a:rPr dirty="0" sz="6600" spc="-1820" b="1">
                <a:solidFill>
                  <a:srgbClr val="EDF1F5"/>
                </a:solidFill>
                <a:latin typeface="Arial"/>
                <a:cs typeface="Arial"/>
              </a:rPr>
              <a:t> </a:t>
            </a:r>
            <a:r>
              <a:rPr dirty="0" sz="6600" spc="200" b="1">
                <a:solidFill>
                  <a:srgbClr val="EDF1F5"/>
                </a:solidFill>
                <a:latin typeface="Arial"/>
                <a:cs typeface="Arial"/>
              </a:rPr>
              <a:t>Tracker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610948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598" y="0"/>
                </a:lnTo>
              </a:path>
            </a:pathLst>
          </a:custGeom>
          <a:ln w="19049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2011" y="730156"/>
            <a:ext cx="8893175" cy="8877300"/>
          </a:xfrm>
          <a:custGeom>
            <a:avLst/>
            <a:gdLst/>
            <a:ahLst/>
            <a:cxnLst/>
            <a:rect l="l" t="t" r="r" b="b"/>
            <a:pathLst>
              <a:path w="8893175" h="8877300">
                <a:moveTo>
                  <a:pt x="4830087" y="12700"/>
                </a:moveTo>
                <a:lnTo>
                  <a:pt x="4062777" y="12700"/>
                </a:lnTo>
                <a:lnTo>
                  <a:pt x="4110266" y="0"/>
                </a:lnTo>
                <a:lnTo>
                  <a:pt x="4782599" y="0"/>
                </a:lnTo>
                <a:lnTo>
                  <a:pt x="4830087" y="12700"/>
                </a:lnTo>
                <a:close/>
              </a:path>
              <a:path w="8893175" h="8877300">
                <a:moveTo>
                  <a:pt x="4971693" y="25400"/>
                </a:moveTo>
                <a:lnTo>
                  <a:pt x="3921171" y="25400"/>
                </a:lnTo>
                <a:lnTo>
                  <a:pt x="3968227" y="12700"/>
                </a:lnTo>
                <a:lnTo>
                  <a:pt x="4924637" y="12700"/>
                </a:lnTo>
                <a:lnTo>
                  <a:pt x="4971693" y="25400"/>
                </a:lnTo>
                <a:close/>
              </a:path>
              <a:path w="8893175" h="8877300">
                <a:moveTo>
                  <a:pt x="5065354" y="38100"/>
                </a:moveTo>
                <a:lnTo>
                  <a:pt x="3827510" y="38100"/>
                </a:lnTo>
                <a:lnTo>
                  <a:pt x="3874264" y="25400"/>
                </a:lnTo>
                <a:lnTo>
                  <a:pt x="5018600" y="25400"/>
                </a:lnTo>
                <a:lnTo>
                  <a:pt x="5065354" y="38100"/>
                </a:lnTo>
                <a:close/>
              </a:path>
              <a:path w="8893175" h="8877300">
                <a:moveTo>
                  <a:pt x="5158397" y="50800"/>
                </a:moveTo>
                <a:lnTo>
                  <a:pt x="3734467" y="50800"/>
                </a:lnTo>
                <a:lnTo>
                  <a:pt x="3780910" y="38100"/>
                </a:lnTo>
                <a:lnTo>
                  <a:pt x="5111954" y="38100"/>
                </a:lnTo>
                <a:lnTo>
                  <a:pt x="5158397" y="50800"/>
                </a:lnTo>
                <a:close/>
              </a:path>
              <a:path w="8893175" h="8877300">
                <a:moveTo>
                  <a:pt x="5296756" y="76200"/>
                </a:moveTo>
                <a:lnTo>
                  <a:pt x="3596109" y="76200"/>
                </a:lnTo>
                <a:lnTo>
                  <a:pt x="3688184" y="50800"/>
                </a:lnTo>
                <a:lnTo>
                  <a:pt x="5204680" y="50800"/>
                </a:lnTo>
                <a:lnTo>
                  <a:pt x="5296756" y="76200"/>
                </a:lnTo>
                <a:close/>
              </a:path>
              <a:path w="8893175" h="8877300">
                <a:moveTo>
                  <a:pt x="5568875" y="139700"/>
                </a:moveTo>
                <a:lnTo>
                  <a:pt x="3323989" y="139700"/>
                </a:lnTo>
                <a:lnTo>
                  <a:pt x="3550321" y="76200"/>
                </a:lnTo>
                <a:lnTo>
                  <a:pt x="5342543" y="76200"/>
                </a:lnTo>
                <a:lnTo>
                  <a:pt x="5568875" y="139700"/>
                </a:lnTo>
                <a:close/>
              </a:path>
              <a:path w="8893175" h="8877300">
                <a:moveTo>
                  <a:pt x="5388161" y="8788400"/>
                </a:moveTo>
                <a:lnTo>
                  <a:pt x="3504704" y="8788400"/>
                </a:lnTo>
                <a:lnTo>
                  <a:pt x="2928359" y="8623300"/>
                </a:lnTo>
                <a:lnTo>
                  <a:pt x="2885399" y="8597900"/>
                </a:lnTo>
                <a:lnTo>
                  <a:pt x="2800110" y="8572500"/>
                </a:lnTo>
                <a:lnTo>
                  <a:pt x="2757787" y="8547100"/>
                </a:lnTo>
                <a:lnTo>
                  <a:pt x="2673793" y="8521700"/>
                </a:lnTo>
                <a:lnTo>
                  <a:pt x="2632129" y="8496300"/>
                </a:lnTo>
                <a:lnTo>
                  <a:pt x="2590689" y="8483600"/>
                </a:lnTo>
                <a:lnTo>
                  <a:pt x="2549478" y="8458200"/>
                </a:lnTo>
                <a:lnTo>
                  <a:pt x="2508496" y="8445500"/>
                </a:lnTo>
                <a:lnTo>
                  <a:pt x="2427234" y="8394700"/>
                </a:lnTo>
                <a:lnTo>
                  <a:pt x="2386959" y="8382000"/>
                </a:lnTo>
                <a:lnTo>
                  <a:pt x="2307133" y="8331200"/>
                </a:lnTo>
                <a:lnTo>
                  <a:pt x="2267588" y="8318500"/>
                </a:lnTo>
                <a:lnTo>
                  <a:pt x="2111917" y="8216900"/>
                </a:lnTo>
                <a:lnTo>
                  <a:pt x="2073640" y="8204200"/>
                </a:lnTo>
                <a:lnTo>
                  <a:pt x="1923174" y="8102600"/>
                </a:lnTo>
                <a:lnTo>
                  <a:pt x="1813171" y="8026400"/>
                </a:lnTo>
                <a:lnTo>
                  <a:pt x="1777059" y="7988300"/>
                </a:lnTo>
                <a:lnTo>
                  <a:pt x="1670428" y="7912100"/>
                </a:lnTo>
                <a:lnTo>
                  <a:pt x="1635462" y="7886700"/>
                </a:lnTo>
                <a:lnTo>
                  <a:pt x="1600788" y="7848600"/>
                </a:lnTo>
                <a:lnTo>
                  <a:pt x="1498549" y="7772400"/>
                </a:lnTo>
                <a:lnTo>
                  <a:pt x="1465073" y="7734300"/>
                </a:lnTo>
                <a:lnTo>
                  <a:pt x="1431902" y="7708900"/>
                </a:lnTo>
                <a:lnTo>
                  <a:pt x="1399040" y="7670800"/>
                </a:lnTo>
                <a:lnTo>
                  <a:pt x="1366488" y="7645400"/>
                </a:lnTo>
                <a:lnTo>
                  <a:pt x="1334251" y="7607300"/>
                </a:lnTo>
                <a:lnTo>
                  <a:pt x="1302329" y="7581900"/>
                </a:lnTo>
                <a:lnTo>
                  <a:pt x="1270727" y="7543800"/>
                </a:lnTo>
                <a:lnTo>
                  <a:pt x="1239446" y="7518400"/>
                </a:lnTo>
                <a:lnTo>
                  <a:pt x="1208489" y="7480300"/>
                </a:lnTo>
                <a:lnTo>
                  <a:pt x="1177859" y="7454900"/>
                </a:lnTo>
                <a:lnTo>
                  <a:pt x="1147558" y="7416800"/>
                </a:lnTo>
                <a:lnTo>
                  <a:pt x="1117589" y="7391400"/>
                </a:lnTo>
                <a:lnTo>
                  <a:pt x="1087954" y="7353300"/>
                </a:lnTo>
                <a:lnTo>
                  <a:pt x="1058657" y="7315200"/>
                </a:lnTo>
                <a:lnTo>
                  <a:pt x="1029699" y="7277100"/>
                </a:lnTo>
                <a:lnTo>
                  <a:pt x="1001084" y="7251700"/>
                </a:lnTo>
                <a:lnTo>
                  <a:pt x="972813" y="7213600"/>
                </a:lnTo>
                <a:lnTo>
                  <a:pt x="944890" y="7175500"/>
                </a:lnTo>
                <a:lnTo>
                  <a:pt x="917318" y="7137400"/>
                </a:lnTo>
                <a:lnTo>
                  <a:pt x="890098" y="7112000"/>
                </a:lnTo>
                <a:lnTo>
                  <a:pt x="863233" y="7073900"/>
                </a:lnTo>
                <a:lnTo>
                  <a:pt x="836726" y="7035800"/>
                </a:lnTo>
                <a:lnTo>
                  <a:pt x="810580" y="6997700"/>
                </a:lnTo>
                <a:lnTo>
                  <a:pt x="784797" y="6959600"/>
                </a:lnTo>
                <a:lnTo>
                  <a:pt x="759380" y="6921500"/>
                </a:lnTo>
                <a:lnTo>
                  <a:pt x="734332" y="6883400"/>
                </a:lnTo>
                <a:lnTo>
                  <a:pt x="709654" y="6845300"/>
                </a:lnTo>
                <a:lnTo>
                  <a:pt x="685350" y="6807200"/>
                </a:lnTo>
                <a:lnTo>
                  <a:pt x="661422" y="6769100"/>
                </a:lnTo>
                <a:lnTo>
                  <a:pt x="637873" y="6731000"/>
                </a:lnTo>
                <a:lnTo>
                  <a:pt x="614705" y="6692900"/>
                </a:lnTo>
                <a:lnTo>
                  <a:pt x="591922" y="6654800"/>
                </a:lnTo>
                <a:lnTo>
                  <a:pt x="569525" y="6616700"/>
                </a:lnTo>
                <a:lnTo>
                  <a:pt x="547517" y="6578600"/>
                </a:lnTo>
                <a:lnTo>
                  <a:pt x="525901" y="6540500"/>
                </a:lnTo>
                <a:lnTo>
                  <a:pt x="504680" y="6502400"/>
                </a:lnTo>
                <a:lnTo>
                  <a:pt x="483855" y="6451600"/>
                </a:lnTo>
                <a:lnTo>
                  <a:pt x="463431" y="6413500"/>
                </a:lnTo>
                <a:lnTo>
                  <a:pt x="443408" y="6375400"/>
                </a:lnTo>
                <a:lnTo>
                  <a:pt x="423791" y="6337300"/>
                </a:lnTo>
                <a:lnTo>
                  <a:pt x="404581" y="6299200"/>
                </a:lnTo>
                <a:lnTo>
                  <a:pt x="385781" y="6248400"/>
                </a:lnTo>
                <a:lnTo>
                  <a:pt x="367394" y="6210300"/>
                </a:lnTo>
                <a:lnTo>
                  <a:pt x="349422" y="6172200"/>
                </a:lnTo>
                <a:lnTo>
                  <a:pt x="331868" y="6121400"/>
                </a:lnTo>
                <a:lnTo>
                  <a:pt x="314735" y="6083300"/>
                </a:lnTo>
                <a:lnTo>
                  <a:pt x="298025" y="6045200"/>
                </a:lnTo>
                <a:lnTo>
                  <a:pt x="281740" y="5994400"/>
                </a:lnTo>
                <a:lnTo>
                  <a:pt x="265884" y="5956300"/>
                </a:lnTo>
                <a:lnTo>
                  <a:pt x="250459" y="5918200"/>
                </a:lnTo>
                <a:lnTo>
                  <a:pt x="235467" y="5867400"/>
                </a:lnTo>
                <a:lnTo>
                  <a:pt x="220912" y="5829300"/>
                </a:lnTo>
                <a:lnTo>
                  <a:pt x="206795" y="5778500"/>
                </a:lnTo>
                <a:lnTo>
                  <a:pt x="193120" y="5740400"/>
                </a:lnTo>
                <a:lnTo>
                  <a:pt x="179889" y="5689600"/>
                </a:lnTo>
                <a:lnTo>
                  <a:pt x="167104" y="5651500"/>
                </a:lnTo>
                <a:lnTo>
                  <a:pt x="154769" y="5600700"/>
                </a:lnTo>
                <a:lnTo>
                  <a:pt x="142885" y="5562600"/>
                </a:lnTo>
                <a:lnTo>
                  <a:pt x="131456" y="5511800"/>
                </a:lnTo>
                <a:lnTo>
                  <a:pt x="120484" y="5473700"/>
                </a:lnTo>
                <a:lnTo>
                  <a:pt x="109971" y="5422900"/>
                </a:lnTo>
                <a:lnTo>
                  <a:pt x="99921" y="5384800"/>
                </a:lnTo>
                <a:lnTo>
                  <a:pt x="90335" y="5334000"/>
                </a:lnTo>
                <a:lnTo>
                  <a:pt x="81217" y="5283200"/>
                </a:lnTo>
                <a:lnTo>
                  <a:pt x="72569" y="5245100"/>
                </a:lnTo>
                <a:lnTo>
                  <a:pt x="64394" y="5194300"/>
                </a:lnTo>
                <a:lnTo>
                  <a:pt x="56694" y="5143500"/>
                </a:lnTo>
                <a:lnTo>
                  <a:pt x="49472" y="5105400"/>
                </a:lnTo>
                <a:lnTo>
                  <a:pt x="42730" y="5054600"/>
                </a:lnTo>
                <a:lnTo>
                  <a:pt x="36472" y="5003800"/>
                </a:lnTo>
                <a:lnTo>
                  <a:pt x="30699" y="4965700"/>
                </a:lnTo>
                <a:lnTo>
                  <a:pt x="25414" y="4914900"/>
                </a:lnTo>
                <a:lnTo>
                  <a:pt x="20621" y="4864100"/>
                </a:lnTo>
                <a:lnTo>
                  <a:pt x="16321" y="4826000"/>
                </a:lnTo>
                <a:lnTo>
                  <a:pt x="12517" y="4775200"/>
                </a:lnTo>
                <a:lnTo>
                  <a:pt x="9211" y="4724400"/>
                </a:lnTo>
                <a:lnTo>
                  <a:pt x="6407" y="4673600"/>
                </a:lnTo>
                <a:lnTo>
                  <a:pt x="4108" y="4635500"/>
                </a:lnTo>
                <a:lnTo>
                  <a:pt x="2314" y="4584700"/>
                </a:lnTo>
                <a:lnTo>
                  <a:pt x="1030" y="4533900"/>
                </a:lnTo>
                <a:lnTo>
                  <a:pt x="258" y="4483100"/>
                </a:lnTo>
                <a:lnTo>
                  <a:pt x="0" y="4445000"/>
                </a:lnTo>
                <a:lnTo>
                  <a:pt x="258" y="4394200"/>
                </a:lnTo>
                <a:lnTo>
                  <a:pt x="1030" y="4343400"/>
                </a:lnTo>
                <a:lnTo>
                  <a:pt x="2314" y="4292600"/>
                </a:lnTo>
                <a:lnTo>
                  <a:pt x="4108" y="4241800"/>
                </a:lnTo>
                <a:lnTo>
                  <a:pt x="6407" y="4191000"/>
                </a:lnTo>
                <a:lnTo>
                  <a:pt x="9211" y="4152900"/>
                </a:lnTo>
                <a:lnTo>
                  <a:pt x="12517" y="4102100"/>
                </a:lnTo>
                <a:lnTo>
                  <a:pt x="16321" y="4051300"/>
                </a:lnTo>
                <a:lnTo>
                  <a:pt x="20621" y="4000500"/>
                </a:lnTo>
                <a:lnTo>
                  <a:pt x="25414" y="3962400"/>
                </a:lnTo>
                <a:lnTo>
                  <a:pt x="30699" y="3911600"/>
                </a:lnTo>
                <a:lnTo>
                  <a:pt x="36472" y="3860800"/>
                </a:lnTo>
                <a:lnTo>
                  <a:pt x="42730" y="3822700"/>
                </a:lnTo>
                <a:lnTo>
                  <a:pt x="49472" y="3771900"/>
                </a:lnTo>
                <a:lnTo>
                  <a:pt x="56694" y="3721100"/>
                </a:lnTo>
                <a:lnTo>
                  <a:pt x="64394" y="3683000"/>
                </a:lnTo>
                <a:lnTo>
                  <a:pt x="72569" y="3632200"/>
                </a:lnTo>
                <a:lnTo>
                  <a:pt x="81217" y="3581400"/>
                </a:lnTo>
                <a:lnTo>
                  <a:pt x="90335" y="3543300"/>
                </a:lnTo>
                <a:lnTo>
                  <a:pt x="99921" y="3492500"/>
                </a:lnTo>
                <a:lnTo>
                  <a:pt x="109971" y="3454400"/>
                </a:lnTo>
                <a:lnTo>
                  <a:pt x="120484" y="3403600"/>
                </a:lnTo>
                <a:lnTo>
                  <a:pt x="131456" y="3365500"/>
                </a:lnTo>
                <a:lnTo>
                  <a:pt x="142885" y="3314700"/>
                </a:lnTo>
                <a:lnTo>
                  <a:pt x="154769" y="3263900"/>
                </a:lnTo>
                <a:lnTo>
                  <a:pt x="167104" y="3225800"/>
                </a:lnTo>
                <a:lnTo>
                  <a:pt x="179889" y="3175000"/>
                </a:lnTo>
                <a:lnTo>
                  <a:pt x="193120" y="3136900"/>
                </a:lnTo>
                <a:lnTo>
                  <a:pt x="206795" y="3098800"/>
                </a:lnTo>
                <a:lnTo>
                  <a:pt x="220912" y="3048000"/>
                </a:lnTo>
                <a:lnTo>
                  <a:pt x="235467" y="3009900"/>
                </a:lnTo>
                <a:lnTo>
                  <a:pt x="250459" y="2959100"/>
                </a:lnTo>
                <a:lnTo>
                  <a:pt x="265884" y="2921000"/>
                </a:lnTo>
                <a:lnTo>
                  <a:pt x="281740" y="2870200"/>
                </a:lnTo>
                <a:lnTo>
                  <a:pt x="298025" y="2832100"/>
                </a:lnTo>
                <a:lnTo>
                  <a:pt x="314735" y="2794000"/>
                </a:lnTo>
                <a:lnTo>
                  <a:pt x="331868" y="2743200"/>
                </a:lnTo>
                <a:lnTo>
                  <a:pt x="349422" y="2705100"/>
                </a:lnTo>
                <a:lnTo>
                  <a:pt x="367394" y="2667000"/>
                </a:lnTo>
                <a:lnTo>
                  <a:pt x="385781" y="2628900"/>
                </a:lnTo>
                <a:lnTo>
                  <a:pt x="404581" y="2578100"/>
                </a:lnTo>
                <a:lnTo>
                  <a:pt x="423791" y="2540000"/>
                </a:lnTo>
                <a:lnTo>
                  <a:pt x="443408" y="2501900"/>
                </a:lnTo>
                <a:lnTo>
                  <a:pt x="463431" y="2463800"/>
                </a:lnTo>
                <a:lnTo>
                  <a:pt x="483855" y="2413000"/>
                </a:lnTo>
                <a:lnTo>
                  <a:pt x="504680" y="2374900"/>
                </a:lnTo>
                <a:lnTo>
                  <a:pt x="525901" y="2336800"/>
                </a:lnTo>
                <a:lnTo>
                  <a:pt x="547517" y="2298700"/>
                </a:lnTo>
                <a:lnTo>
                  <a:pt x="569525" y="2260600"/>
                </a:lnTo>
                <a:lnTo>
                  <a:pt x="591922" y="2222500"/>
                </a:lnTo>
                <a:lnTo>
                  <a:pt x="614705" y="2184400"/>
                </a:lnTo>
                <a:lnTo>
                  <a:pt x="637873" y="2146300"/>
                </a:lnTo>
                <a:lnTo>
                  <a:pt x="661422" y="2108200"/>
                </a:lnTo>
                <a:lnTo>
                  <a:pt x="685350" y="2070100"/>
                </a:lnTo>
                <a:lnTo>
                  <a:pt x="709654" y="2032000"/>
                </a:lnTo>
                <a:lnTo>
                  <a:pt x="734332" y="1993900"/>
                </a:lnTo>
                <a:lnTo>
                  <a:pt x="759380" y="1955800"/>
                </a:lnTo>
                <a:lnTo>
                  <a:pt x="784797" y="1917700"/>
                </a:lnTo>
                <a:lnTo>
                  <a:pt x="810580" y="1879600"/>
                </a:lnTo>
                <a:lnTo>
                  <a:pt x="836726" y="1841500"/>
                </a:lnTo>
                <a:lnTo>
                  <a:pt x="863233" y="1803400"/>
                </a:lnTo>
                <a:lnTo>
                  <a:pt x="890098" y="1765300"/>
                </a:lnTo>
                <a:lnTo>
                  <a:pt x="917318" y="1727200"/>
                </a:lnTo>
                <a:lnTo>
                  <a:pt x="944890" y="1701800"/>
                </a:lnTo>
                <a:lnTo>
                  <a:pt x="972813" y="1663700"/>
                </a:lnTo>
                <a:lnTo>
                  <a:pt x="1001084" y="1625600"/>
                </a:lnTo>
                <a:lnTo>
                  <a:pt x="1029699" y="1587500"/>
                </a:lnTo>
                <a:lnTo>
                  <a:pt x="1058657" y="1562100"/>
                </a:lnTo>
                <a:lnTo>
                  <a:pt x="1087954" y="1524000"/>
                </a:lnTo>
                <a:lnTo>
                  <a:pt x="1117589" y="1485900"/>
                </a:lnTo>
                <a:lnTo>
                  <a:pt x="1147558" y="1460500"/>
                </a:lnTo>
                <a:lnTo>
                  <a:pt x="1177859" y="1422400"/>
                </a:lnTo>
                <a:lnTo>
                  <a:pt x="1208489" y="1384300"/>
                </a:lnTo>
                <a:lnTo>
                  <a:pt x="1239446" y="1358900"/>
                </a:lnTo>
                <a:lnTo>
                  <a:pt x="1270727" y="1320800"/>
                </a:lnTo>
                <a:lnTo>
                  <a:pt x="1302329" y="1295400"/>
                </a:lnTo>
                <a:lnTo>
                  <a:pt x="1334251" y="1257300"/>
                </a:lnTo>
                <a:lnTo>
                  <a:pt x="1366488" y="1231900"/>
                </a:lnTo>
                <a:lnTo>
                  <a:pt x="1399040" y="1193800"/>
                </a:lnTo>
                <a:lnTo>
                  <a:pt x="1465073" y="1143000"/>
                </a:lnTo>
                <a:lnTo>
                  <a:pt x="1498549" y="1104900"/>
                </a:lnTo>
                <a:lnTo>
                  <a:pt x="1566409" y="1054100"/>
                </a:lnTo>
                <a:lnTo>
                  <a:pt x="1600788" y="1016000"/>
                </a:lnTo>
                <a:lnTo>
                  <a:pt x="1705685" y="939800"/>
                </a:lnTo>
                <a:lnTo>
                  <a:pt x="1741230" y="914400"/>
                </a:lnTo>
                <a:lnTo>
                  <a:pt x="1777059" y="876300"/>
                </a:lnTo>
                <a:lnTo>
                  <a:pt x="1886231" y="800100"/>
                </a:lnTo>
                <a:lnTo>
                  <a:pt x="2035625" y="698500"/>
                </a:lnTo>
                <a:lnTo>
                  <a:pt x="2111917" y="647700"/>
                </a:lnTo>
                <a:lnTo>
                  <a:pt x="2150453" y="635000"/>
                </a:lnTo>
                <a:lnTo>
                  <a:pt x="2307133" y="533400"/>
                </a:lnTo>
                <a:lnTo>
                  <a:pt x="2346925" y="520700"/>
                </a:lnTo>
                <a:lnTo>
                  <a:pt x="2427234" y="469900"/>
                </a:lnTo>
                <a:lnTo>
                  <a:pt x="2467747" y="457200"/>
                </a:lnTo>
                <a:lnTo>
                  <a:pt x="2508496" y="431800"/>
                </a:lnTo>
                <a:lnTo>
                  <a:pt x="2549478" y="419100"/>
                </a:lnTo>
                <a:lnTo>
                  <a:pt x="2590689" y="393700"/>
                </a:lnTo>
                <a:lnTo>
                  <a:pt x="2632129" y="381000"/>
                </a:lnTo>
                <a:lnTo>
                  <a:pt x="2673793" y="355600"/>
                </a:lnTo>
                <a:lnTo>
                  <a:pt x="2715680" y="342900"/>
                </a:lnTo>
                <a:lnTo>
                  <a:pt x="2757787" y="317500"/>
                </a:lnTo>
                <a:lnTo>
                  <a:pt x="2842649" y="292100"/>
                </a:lnTo>
                <a:lnTo>
                  <a:pt x="2885399" y="266700"/>
                </a:lnTo>
                <a:lnTo>
                  <a:pt x="3102240" y="203200"/>
                </a:lnTo>
                <a:lnTo>
                  <a:pt x="3146207" y="177800"/>
                </a:lnTo>
                <a:lnTo>
                  <a:pt x="3279262" y="139700"/>
                </a:lnTo>
                <a:lnTo>
                  <a:pt x="5613602" y="139700"/>
                </a:lnTo>
                <a:lnTo>
                  <a:pt x="5746657" y="177800"/>
                </a:lnTo>
                <a:lnTo>
                  <a:pt x="5790624" y="203200"/>
                </a:lnTo>
                <a:lnTo>
                  <a:pt x="6007465" y="266700"/>
                </a:lnTo>
                <a:lnTo>
                  <a:pt x="6050215" y="292100"/>
                </a:lnTo>
                <a:lnTo>
                  <a:pt x="6135078" y="317500"/>
                </a:lnTo>
                <a:lnTo>
                  <a:pt x="6177184" y="342900"/>
                </a:lnTo>
                <a:lnTo>
                  <a:pt x="6219071" y="355600"/>
                </a:lnTo>
                <a:lnTo>
                  <a:pt x="6260735" y="381000"/>
                </a:lnTo>
                <a:lnTo>
                  <a:pt x="6302175" y="393700"/>
                </a:lnTo>
                <a:lnTo>
                  <a:pt x="6343387" y="419100"/>
                </a:lnTo>
                <a:lnTo>
                  <a:pt x="6384368" y="431800"/>
                </a:lnTo>
                <a:lnTo>
                  <a:pt x="6425117" y="457200"/>
                </a:lnTo>
                <a:lnTo>
                  <a:pt x="6465630" y="469900"/>
                </a:lnTo>
                <a:lnTo>
                  <a:pt x="6545940" y="520700"/>
                </a:lnTo>
                <a:lnTo>
                  <a:pt x="6585731" y="533400"/>
                </a:lnTo>
                <a:lnTo>
                  <a:pt x="6742411" y="635000"/>
                </a:lnTo>
                <a:lnTo>
                  <a:pt x="6780947" y="647700"/>
                </a:lnTo>
                <a:lnTo>
                  <a:pt x="6857239" y="698500"/>
                </a:lnTo>
                <a:lnTo>
                  <a:pt x="7006633" y="800100"/>
                </a:lnTo>
                <a:lnTo>
                  <a:pt x="7115805" y="876300"/>
                </a:lnTo>
                <a:lnTo>
                  <a:pt x="7151635" y="914400"/>
                </a:lnTo>
                <a:lnTo>
                  <a:pt x="7187179" y="939800"/>
                </a:lnTo>
                <a:lnTo>
                  <a:pt x="7292076" y="1016000"/>
                </a:lnTo>
                <a:lnTo>
                  <a:pt x="7326455" y="1054100"/>
                </a:lnTo>
                <a:lnTo>
                  <a:pt x="7394315" y="1104900"/>
                </a:lnTo>
                <a:lnTo>
                  <a:pt x="7427792" y="1143000"/>
                </a:lnTo>
                <a:lnTo>
                  <a:pt x="7493825" y="1193800"/>
                </a:lnTo>
                <a:lnTo>
                  <a:pt x="7526376" y="1231900"/>
                </a:lnTo>
                <a:lnTo>
                  <a:pt x="7558614" y="1257300"/>
                </a:lnTo>
                <a:lnTo>
                  <a:pt x="7590535" y="1295400"/>
                </a:lnTo>
                <a:lnTo>
                  <a:pt x="7622137" y="1320800"/>
                </a:lnTo>
                <a:lnTo>
                  <a:pt x="7653418" y="1358900"/>
                </a:lnTo>
                <a:lnTo>
                  <a:pt x="7684375" y="1384300"/>
                </a:lnTo>
                <a:lnTo>
                  <a:pt x="7715006" y="1422400"/>
                </a:lnTo>
                <a:lnTo>
                  <a:pt x="7745307" y="1460500"/>
                </a:lnTo>
                <a:lnTo>
                  <a:pt x="7775276" y="1485900"/>
                </a:lnTo>
                <a:lnTo>
                  <a:pt x="7804910" y="1524000"/>
                </a:lnTo>
                <a:lnTo>
                  <a:pt x="7834208" y="1562100"/>
                </a:lnTo>
                <a:lnTo>
                  <a:pt x="7863165" y="1587500"/>
                </a:lnTo>
                <a:lnTo>
                  <a:pt x="7891781" y="1625600"/>
                </a:lnTo>
                <a:lnTo>
                  <a:pt x="7920051" y="1663700"/>
                </a:lnTo>
                <a:lnTo>
                  <a:pt x="7947974" y="1701800"/>
                </a:lnTo>
                <a:lnTo>
                  <a:pt x="7975547" y="1727200"/>
                </a:lnTo>
                <a:lnTo>
                  <a:pt x="8002767" y="1765300"/>
                </a:lnTo>
                <a:lnTo>
                  <a:pt x="8029631" y="1803400"/>
                </a:lnTo>
                <a:lnTo>
                  <a:pt x="8056138" y="1841500"/>
                </a:lnTo>
                <a:lnTo>
                  <a:pt x="8082284" y="1879600"/>
                </a:lnTo>
                <a:lnTo>
                  <a:pt x="8108067" y="1917700"/>
                </a:lnTo>
                <a:lnTo>
                  <a:pt x="8133484" y="1955800"/>
                </a:lnTo>
                <a:lnTo>
                  <a:pt x="8158533" y="1993900"/>
                </a:lnTo>
                <a:lnTo>
                  <a:pt x="8183211" y="2032000"/>
                </a:lnTo>
                <a:lnTo>
                  <a:pt x="8207515" y="2070100"/>
                </a:lnTo>
                <a:lnTo>
                  <a:pt x="8231443" y="2108200"/>
                </a:lnTo>
                <a:lnTo>
                  <a:pt x="8254992" y="2146300"/>
                </a:lnTo>
                <a:lnTo>
                  <a:pt x="8278159" y="2184400"/>
                </a:lnTo>
                <a:lnTo>
                  <a:pt x="8300943" y="2222500"/>
                </a:lnTo>
                <a:lnTo>
                  <a:pt x="8323340" y="2260600"/>
                </a:lnTo>
                <a:lnTo>
                  <a:pt x="8345348" y="2298700"/>
                </a:lnTo>
                <a:lnTo>
                  <a:pt x="8366963" y="2336800"/>
                </a:lnTo>
                <a:lnTo>
                  <a:pt x="8388185" y="2374900"/>
                </a:lnTo>
                <a:lnTo>
                  <a:pt x="8409009" y="2413000"/>
                </a:lnTo>
                <a:lnTo>
                  <a:pt x="8429434" y="2463800"/>
                </a:lnTo>
                <a:lnTo>
                  <a:pt x="8449456" y="2501900"/>
                </a:lnTo>
                <a:lnTo>
                  <a:pt x="8469074" y="2540000"/>
                </a:lnTo>
                <a:lnTo>
                  <a:pt x="8488284" y="2578100"/>
                </a:lnTo>
                <a:lnTo>
                  <a:pt x="8507083" y="2628900"/>
                </a:lnTo>
                <a:lnTo>
                  <a:pt x="8525471" y="2667000"/>
                </a:lnTo>
                <a:lnTo>
                  <a:pt x="8543442" y="2705100"/>
                </a:lnTo>
                <a:lnTo>
                  <a:pt x="8560996" y="2743200"/>
                </a:lnTo>
                <a:lnTo>
                  <a:pt x="8578130" y="2794000"/>
                </a:lnTo>
                <a:lnTo>
                  <a:pt x="8594840" y="2832100"/>
                </a:lnTo>
                <a:lnTo>
                  <a:pt x="8611124" y="2870200"/>
                </a:lnTo>
                <a:lnTo>
                  <a:pt x="8626981" y="2921000"/>
                </a:lnTo>
                <a:lnTo>
                  <a:pt x="8642406" y="2959100"/>
                </a:lnTo>
                <a:lnTo>
                  <a:pt x="8657397" y="3009900"/>
                </a:lnTo>
                <a:lnTo>
                  <a:pt x="8671953" y="3048000"/>
                </a:lnTo>
                <a:lnTo>
                  <a:pt x="8686069" y="3098800"/>
                </a:lnTo>
                <a:lnTo>
                  <a:pt x="8699745" y="3136900"/>
                </a:lnTo>
                <a:lnTo>
                  <a:pt x="8712976" y="3175000"/>
                </a:lnTo>
                <a:lnTo>
                  <a:pt x="8725761" y="3225800"/>
                </a:lnTo>
                <a:lnTo>
                  <a:pt x="8738096" y="3263900"/>
                </a:lnTo>
                <a:lnTo>
                  <a:pt x="8749980" y="3314700"/>
                </a:lnTo>
                <a:lnTo>
                  <a:pt x="8761409" y="3365500"/>
                </a:lnTo>
                <a:lnTo>
                  <a:pt x="8772381" y="3403600"/>
                </a:lnTo>
                <a:lnTo>
                  <a:pt x="8782894" y="3454400"/>
                </a:lnTo>
                <a:lnTo>
                  <a:pt x="8792944" y="3492500"/>
                </a:lnTo>
                <a:lnTo>
                  <a:pt x="8802530" y="3543300"/>
                </a:lnTo>
                <a:lnTo>
                  <a:pt x="8811648" y="3581400"/>
                </a:lnTo>
                <a:lnTo>
                  <a:pt x="8820296" y="3632200"/>
                </a:lnTo>
                <a:lnTo>
                  <a:pt x="8828471" y="3683000"/>
                </a:lnTo>
                <a:lnTo>
                  <a:pt x="8836171" y="3721100"/>
                </a:lnTo>
                <a:lnTo>
                  <a:pt x="8843393" y="3771900"/>
                </a:lnTo>
                <a:lnTo>
                  <a:pt x="8850135" y="3822700"/>
                </a:lnTo>
                <a:lnTo>
                  <a:pt x="8856393" y="3860800"/>
                </a:lnTo>
                <a:lnTo>
                  <a:pt x="8862166" y="3911600"/>
                </a:lnTo>
                <a:lnTo>
                  <a:pt x="8867451" y="3962400"/>
                </a:lnTo>
                <a:lnTo>
                  <a:pt x="8872244" y="4000500"/>
                </a:lnTo>
                <a:lnTo>
                  <a:pt x="8876544" y="4051300"/>
                </a:lnTo>
                <a:lnTo>
                  <a:pt x="8880348" y="4102100"/>
                </a:lnTo>
                <a:lnTo>
                  <a:pt x="8883653" y="4152900"/>
                </a:lnTo>
                <a:lnTo>
                  <a:pt x="8886457" y="4191000"/>
                </a:lnTo>
                <a:lnTo>
                  <a:pt x="8888757" y="4241800"/>
                </a:lnTo>
                <a:lnTo>
                  <a:pt x="8890551" y="4292600"/>
                </a:lnTo>
                <a:lnTo>
                  <a:pt x="8891835" y="4343400"/>
                </a:lnTo>
                <a:lnTo>
                  <a:pt x="8892607" y="4394200"/>
                </a:lnTo>
                <a:lnTo>
                  <a:pt x="8892865" y="4432300"/>
                </a:lnTo>
                <a:lnTo>
                  <a:pt x="8892607" y="4483100"/>
                </a:lnTo>
                <a:lnTo>
                  <a:pt x="8891835" y="4533900"/>
                </a:lnTo>
                <a:lnTo>
                  <a:pt x="8890551" y="4584700"/>
                </a:lnTo>
                <a:lnTo>
                  <a:pt x="8888757" y="4635500"/>
                </a:lnTo>
                <a:lnTo>
                  <a:pt x="8886457" y="4673600"/>
                </a:lnTo>
                <a:lnTo>
                  <a:pt x="8883653" y="4724400"/>
                </a:lnTo>
                <a:lnTo>
                  <a:pt x="8880348" y="4775200"/>
                </a:lnTo>
                <a:lnTo>
                  <a:pt x="8876544" y="4826000"/>
                </a:lnTo>
                <a:lnTo>
                  <a:pt x="8872244" y="4864100"/>
                </a:lnTo>
                <a:lnTo>
                  <a:pt x="8867451" y="4914900"/>
                </a:lnTo>
                <a:lnTo>
                  <a:pt x="8862166" y="4965700"/>
                </a:lnTo>
                <a:lnTo>
                  <a:pt x="8856393" y="5003800"/>
                </a:lnTo>
                <a:lnTo>
                  <a:pt x="8850135" y="5054600"/>
                </a:lnTo>
                <a:lnTo>
                  <a:pt x="8843393" y="5105400"/>
                </a:lnTo>
                <a:lnTo>
                  <a:pt x="8836171" y="5143500"/>
                </a:lnTo>
                <a:lnTo>
                  <a:pt x="8828471" y="5194300"/>
                </a:lnTo>
                <a:lnTo>
                  <a:pt x="8820296" y="5245100"/>
                </a:lnTo>
                <a:lnTo>
                  <a:pt x="8811648" y="5283200"/>
                </a:lnTo>
                <a:lnTo>
                  <a:pt x="8802530" y="5334000"/>
                </a:lnTo>
                <a:lnTo>
                  <a:pt x="8792944" y="5384800"/>
                </a:lnTo>
                <a:lnTo>
                  <a:pt x="8782894" y="5422900"/>
                </a:lnTo>
                <a:lnTo>
                  <a:pt x="8772381" y="5473700"/>
                </a:lnTo>
                <a:lnTo>
                  <a:pt x="8761409" y="5511800"/>
                </a:lnTo>
                <a:lnTo>
                  <a:pt x="8749980" y="5562600"/>
                </a:lnTo>
                <a:lnTo>
                  <a:pt x="8738096" y="5600700"/>
                </a:lnTo>
                <a:lnTo>
                  <a:pt x="8725761" y="5651500"/>
                </a:lnTo>
                <a:lnTo>
                  <a:pt x="8712976" y="5689600"/>
                </a:lnTo>
                <a:lnTo>
                  <a:pt x="8699745" y="5740400"/>
                </a:lnTo>
                <a:lnTo>
                  <a:pt x="8686069" y="5778500"/>
                </a:lnTo>
                <a:lnTo>
                  <a:pt x="8671953" y="5829300"/>
                </a:lnTo>
                <a:lnTo>
                  <a:pt x="8657397" y="5867400"/>
                </a:lnTo>
                <a:lnTo>
                  <a:pt x="8642406" y="5918200"/>
                </a:lnTo>
                <a:lnTo>
                  <a:pt x="8626981" y="5956300"/>
                </a:lnTo>
                <a:lnTo>
                  <a:pt x="8611124" y="5994400"/>
                </a:lnTo>
                <a:lnTo>
                  <a:pt x="8594840" y="6045200"/>
                </a:lnTo>
                <a:lnTo>
                  <a:pt x="8578130" y="6083300"/>
                </a:lnTo>
                <a:lnTo>
                  <a:pt x="8560996" y="6121400"/>
                </a:lnTo>
                <a:lnTo>
                  <a:pt x="8543442" y="6172200"/>
                </a:lnTo>
                <a:lnTo>
                  <a:pt x="8525471" y="6210300"/>
                </a:lnTo>
                <a:lnTo>
                  <a:pt x="8507083" y="6248400"/>
                </a:lnTo>
                <a:lnTo>
                  <a:pt x="8488284" y="6299200"/>
                </a:lnTo>
                <a:lnTo>
                  <a:pt x="8469074" y="6337300"/>
                </a:lnTo>
                <a:lnTo>
                  <a:pt x="8449456" y="6375400"/>
                </a:lnTo>
                <a:lnTo>
                  <a:pt x="8429434" y="6413500"/>
                </a:lnTo>
                <a:lnTo>
                  <a:pt x="8409009" y="6451600"/>
                </a:lnTo>
                <a:lnTo>
                  <a:pt x="8388185" y="6502400"/>
                </a:lnTo>
                <a:lnTo>
                  <a:pt x="8366963" y="6540500"/>
                </a:lnTo>
                <a:lnTo>
                  <a:pt x="8345348" y="6578600"/>
                </a:lnTo>
                <a:lnTo>
                  <a:pt x="8323340" y="6616700"/>
                </a:lnTo>
                <a:lnTo>
                  <a:pt x="8300943" y="6654800"/>
                </a:lnTo>
                <a:lnTo>
                  <a:pt x="8278159" y="6692900"/>
                </a:lnTo>
                <a:lnTo>
                  <a:pt x="8254992" y="6731000"/>
                </a:lnTo>
                <a:lnTo>
                  <a:pt x="8231443" y="6769100"/>
                </a:lnTo>
                <a:lnTo>
                  <a:pt x="8207515" y="6807200"/>
                </a:lnTo>
                <a:lnTo>
                  <a:pt x="8183211" y="6845300"/>
                </a:lnTo>
                <a:lnTo>
                  <a:pt x="8158533" y="6883400"/>
                </a:lnTo>
                <a:lnTo>
                  <a:pt x="8133484" y="6921500"/>
                </a:lnTo>
                <a:lnTo>
                  <a:pt x="8108067" y="6959600"/>
                </a:lnTo>
                <a:lnTo>
                  <a:pt x="8082284" y="6997700"/>
                </a:lnTo>
                <a:lnTo>
                  <a:pt x="8056138" y="7035800"/>
                </a:lnTo>
                <a:lnTo>
                  <a:pt x="8029631" y="7073900"/>
                </a:lnTo>
                <a:lnTo>
                  <a:pt x="8002767" y="7112000"/>
                </a:lnTo>
                <a:lnTo>
                  <a:pt x="7975547" y="7137400"/>
                </a:lnTo>
                <a:lnTo>
                  <a:pt x="7947974" y="7175500"/>
                </a:lnTo>
                <a:lnTo>
                  <a:pt x="7920051" y="7213600"/>
                </a:lnTo>
                <a:lnTo>
                  <a:pt x="7891781" y="7251700"/>
                </a:lnTo>
                <a:lnTo>
                  <a:pt x="7863165" y="7277100"/>
                </a:lnTo>
                <a:lnTo>
                  <a:pt x="7834208" y="7315200"/>
                </a:lnTo>
                <a:lnTo>
                  <a:pt x="7804910" y="7353300"/>
                </a:lnTo>
                <a:lnTo>
                  <a:pt x="7775276" y="7391400"/>
                </a:lnTo>
                <a:lnTo>
                  <a:pt x="7745307" y="7416800"/>
                </a:lnTo>
                <a:lnTo>
                  <a:pt x="7715006" y="7454900"/>
                </a:lnTo>
                <a:lnTo>
                  <a:pt x="7684375" y="7480300"/>
                </a:lnTo>
                <a:lnTo>
                  <a:pt x="7653418" y="7518400"/>
                </a:lnTo>
                <a:lnTo>
                  <a:pt x="7622137" y="7543800"/>
                </a:lnTo>
                <a:lnTo>
                  <a:pt x="7590535" y="7581900"/>
                </a:lnTo>
                <a:lnTo>
                  <a:pt x="7558614" y="7607300"/>
                </a:lnTo>
                <a:lnTo>
                  <a:pt x="7526376" y="7645400"/>
                </a:lnTo>
                <a:lnTo>
                  <a:pt x="7493825" y="7670800"/>
                </a:lnTo>
                <a:lnTo>
                  <a:pt x="7460962" y="7708900"/>
                </a:lnTo>
                <a:lnTo>
                  <a:pt x="7427792" y="7734300"/>
                </a:lnTo>
                <a:lnTo>
                  <a:pt x="7394315" y="7772400"/>
                </a:lnTo>
                <a:lnTo>
                  <a:pt x="7292076" y="7848600"/>
                </a:lnTo>
                <a:lnTo>
                  <a:pt x="7257403" y="7886700"/>
                </a:lnTo>
                <a:lnTo>
                  <a:pt x="7222436" y="7912100"/>
                </a:lnTo>
                <a:lnTo>
                  <a:pt x="7115805" y="7988300"/>
                </a:lnTo>
                <a:lnTo>
                  <a:pt x="7079694" y="8026400"/>
                </a:lnTo>
                <a:lnTo>
                  <a:pt x="6969690" y="8102600"/>
                </a:lnTo>
                <a:lnTo>
                  <a:pt x="6819224" y="8204200"/>
                </a:lnTo>
                <a:lnTo>
                  <a:pt x="6780947" y="8216900"/>
                </a:lnTo>
                <a:lnTo>
                  <a:pt x="6625276" y="8318500"/>
                </a:lnTo>
                <a:lnTo>
                  <a:pt x="6585731" y="8331200"/>
                </a:lnTo>
                <a:lnTo>
                  <a:pt x="6505905" y="8382000"/>
                </a:lnTo>
                <a:lnTo>
                  <a:pt x="6465630" y="8394700"/>
                </a:lnTo>
                <a:lnTo>
                  <a:pt x="6384368" y="8445500"/>
                </a:lnTo>
                <a:lnTo>
                  <a:pt x="6343387" y="8458200"/>
                </a:lnTo>
                <a:lnTo>
                  <a:pt x="6302175" y="8483600"/>
                </a:lnTo>
                <a:lnTo>
                  <a:pt x="6260735" y="8496300"/>
                </a:lnTo>
                <a:lnTo>
                  <a:pt x="6219071" y="8521700"/>
                </a:lnTo>
                <a:lnTo>
                  <a:pt x="6135078" y="8547100"/>
                </a:lnTo>
                <a:lnTo>
                  <a:pt x="6092754" y="8572500"/>
                </a:lnTo>
                <a:lnTo>
                  <a:pt x="6007465" y="8597900"/>
                </a:lnTo>
                <a:lnTo>
                  <a:pt x="5964505" y="8623300"/>
                </a:lnTo>
                <a:lnTo>
                  <a:pt x="5388161" y="8788400"/>
                </a:lnTo>
                <a:close/>
              </a:path>
              <a:path w="8893175" h="8877300">
                <a:moveTo>
                  <a:pt x="5250800" y="8813800"/>
                </a:moveTo>
                <a:lnTo>
                  <a:pt x="3642064" y="8813800"/>
                </a:lnTo>
                <a:lnTo>
                  <a:pt x="3550321" y="8788400"/>
                </a:lnTo>
                <a:lnTo>
                  <a:pt x="5342543" y="8788400"/>
                </a:lnTo>
                <a:lnTo>
                  <a:pt x="5250800" y="8813800"/>
                </a:lnTo>
                <a:close/>
              </a:path>
              <a:path w="8893175" h="8877300">
                <a:moveTo>
                  <a:pt x="5111954" y="8839200"/>
                </a:moveTo>
                <a:lnTo>
                  <a:pt x="3780910" y="8839200"/>
                </a:lnTo>
                <a:lnTo>
                  <a:pt x="3688184" y="8813800"/>
                </a:lnTo>
                <a:lnTo>
                  <a:pt x="5204680" y="8813800"/>
                </a:lnTo>
                <a:lnTo>
                  <a:pt x="5111954" y="8839200"/>
                </a:lnTo>
                <a:close/>
              </a:path>
              <a:path w="8893175" h="8877300">
                <a:moveTo>
                  <a:pt x="5018600" y="8851900"/>
                </a:moveTo>
                <a:lnTo>
                  <a:pt x="3874264" y="8851900"/>
                </a:lnTo>
                <a:lnTo>
                  <a:pt x="3827510" y="8839200"/>
                </a:lnTo>
                <a:lnTo>
                  <a:pt x="5065354" y="8839200"/>
                </a:lnTo>
                <a:lnTo>
                  <a:pt x="5018600" y="8851900"/>
                </a:lnTo>
                <a:close/>
              </a:path>
              <a:path w="8893175" h="8877300">
                <a:moveTo>
                  <a:pt x="4877434" y="8864600"/>
                </a:moveTo>
                <a:lnTo>
                  <a:pt x="4015430" y="8864600"/>
                </a:lnTo>
                <a:lnTo>
                  <a:pt x="3968227" y="8851900"/>
                </a:lnTo>
                <a:lnTo>
                  <a:pt x="4924637" y="8851900"/>
                </a:lnTo>
                <a:lnTo>
                  <a:pt x="4877434" y="8864600"/>
                </a:lnTo>
                <a:close/>
              </a:path>
              <a:path w="8893175" h="8877300">
                <a:moveTo>
                  <a:pt x="4782599" y="8877300"/>
                </a:moveTo>
                <a:lnTo>
                  <a:pt x="4110266" y="8877300"/>
                </a:lnTo>
                <a:lnTo>
                  <a:pt x="4062777" y="8864600"/>
                </a:lnTo>
                <a:lnTo>
                  <a:pt x="4830087" y="8864600"/>
                </a:lnTo>
                <a:lnTo>
                  <a:pt x="4782599" y="8877300"/>
                </a:lnTo>
                <a:close/>
              </a:path>
            </a:pathLst>
          </a:custGeom>
          <a:solidFill>
            <a:srgbClr val="071B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44000" y="679351"/>
            <a:ext cx="8953500" cy="8928100"/>
          </a:xfrm>
          <a:custGeom>
            <a:avLst/>
            <a:gdLst/>
            <a:ahLst/>
            <a:cxnLst/>
            <a:rect l="l" t="t" r="r" b="b"/>
            <a:pathLst>
              <a:path w="8953500" h="8928100">
                <a:moveTo>
                  <a:pt x="4955003" y="12700"/>
                </a:moveTo>
                <a:lnTo>
                  <a:pt x="3998296" y="12700"/>
                </a:lnTo>
                <a:lnTo>
                  <a:pt x="4045518" y="0"/>
                </a:lnTo>
                <a:lnTo>
                  <a:pt x="4907781" y="0"/>
                </a:lnTo>
                <a:lnTo>
                  <a:pt x="4955003" y="12700"/>
                </a:lnTo>
                <a:close/>
              </a:path>
              <a:path w="8953500" h="8928100">
                <a:moveTo>
                  <a:pt x="5095784" y="25400"/>
                </a:moveTo>
                <a:lnTo>
                  <a:pt x="3857515" y="25400"/>
                </a:lnTo>
                <a:lnTo>
                  <a:pt x="3904292" y="12700"/>
                </a:lnTo>
                <a:lnTo>
                  <a:pt x="5049007" y="12700"/>
                </a:lnTo>
                <a:lnTo>
                  <a:pt x="5095784" y="25400"/>
                </a:lnTo>
                <a:close/>
              </a:path>
              <a:path w="8953500" h="8928100">
                <a:moveTo>
                  <a:pt x="5235185" y="50800"/>
                </a:moveTo>
                <a:lnTo>
                  <a:pt x="3718114" y="50800"/>
                </a:lnTo>
                <a:lnTo>
                  <a:pt x="3810891" y="25400"/>
                </a:lnTo>
                <a:lnTo>
                  <a:pt x="5142408" y="25400"/>
                </a:lnTo>
                <a:lnTo>
                  <a:pt x="5235185" y="50800"/>
                </a:lnTo>
                <a:close/>
              </a:path>
              <a:path w="8953500" h="8928100">
                <a:moveTo>
                  <a:pt x="5373135" y="76200"/>
                </a:moveTo>
                <a:lnTo>
                  <a:pt x="3580164" y="76200"/>
                </a:lnTo>
                <a:lnTo>
                  <a:pt x="3671966" y="50800"/>
                </a:lnTo>
                <a:lnTo>
                  <a:pt x="5281333" y="50800"/>
                </a:lnTo>
                <a:lnTo>
                  <a:pt x="5373135" y="76200"/>
                </a:lnTo>
                <a:close/>
              </a:path>
              <a:path w="8953500" h="8928100">
                <a:moveTo>
                  <a:pt x="5418784" y="8839200"/>
                </a:moveTo>
                <a:lnTo>
                  <a:pt x="3534515" y="8839200"/>
                </a:lnTo>
                <a:lnTo>
                  <a:pt x="2957616" y="8674100"/>
                </a:lnTo>
                <a:lnTo>
                  <a:pt x="2914601" y="8648700"/>
                </a:lnTo>
                <a:lnTo>
                  <a:pt x="2786813" y="8610600"/>
                </a:lnTo>
                <a:lnTo>
                  <a:pt x="2744644" y="8585200"/>
                </a:lnTo>
                <a:lnTo>
                  <a:pt x="2702692" y="8572500"/>
                </a:lnTo>
                <a:lnTo>
                  <a:pt x="2660961" y="8547100"/>
                </a:lnTo>
                <a:lnTo>
                  <a:pt x="2619453" y="8534400"/>
                </a:lnTo>
                <a:lnTo>
                  <a:pt x="2578170" y="8509000"/>
                </a:lnTo>
                <a:lnTo>
                  <a:pt x="2537116" y="8496300"/>
                </a:lnTo>
                <a:lnTo>
                  <a:pt x="2496292" y="8470900"/>
                </a:lnTo>
                <a:lnTo>
                  <a:pt x="2455701" y="8458200"/>
                </a:lnTo>
                <a:lnTo>
                  <a:pt x="2375230" y="8407400"/>
                </a:lnTo>
                <a:lnTo>
                  <a:pt x="2335354" y="8394700"/>
                </a:lnTo>
                <a:lnTo>
                  <a:pt x="2217198" y="8318500"/>
                </a:lnTo>
                <a:lnTo>
                  <a:pt x="2178312" y="8305800"/>
                </a:lnTo>
                <a:lnTo>
                  <a:pt x="2025331" y="8204200"/>
                </a:lnTo>
                <a:lnTo>
                  <a:pt x="1876576" y="8102600"/>
                </a:lnTo>
                <a:lnTo>
                  <a:pt x="1767882" y="8026400"/>
                </a:lnTo>
                <a:lnTo>
                  <a:pt x="1732211" y="8001000"/>
                </a:lnTo>
                <a:lnTo>
                  <a:pt x="1696825" y="7962900"/>
                </a:lnTo>
                <a:lnTo>
                  <a:pt x="1592401" y="7886700"/>
                </a:lnTo>
                <a:lnTo>
                  <a:pt x="1558179" y="7848600"/>
                </a:lnTo>
                <a:lnTo>
                  <a:pt x="1490631" y="7797800"/>
                </a:lnTo>
                <a:lnTo>
                  <a:pt x="1457310" y="7759700"/>
                </a:lnTo>
                <a:lnTo>
                  <a:pt x="1424294" y="7734300"/>
                </a:lnTo>
                <a:lnTo>
                  <a:pt x="1391586" y="7696200"/>
                </a:lnTo>
                <a:lnTo>
                  <a:pt x="1327104" y="7645400"/>
                </a:lnTo>
                <a:lnTo>
                  <a:pt x="1295335" y="7607300"/>
                </a:lnTo>
                <a:lnTo>
                  <a:pt x="1263884" y="7569200"/>
                </a:lnTo>
                <a:lnTo>
                  <a:pt x="1232754" y="7543800"/>
                </a:lnTo>
                <a:lnTo>
                  <a:pt x="1201947" y="7505700"/>
                </a:lnTo>
                <a:lnTo>
                  <a:pt x="1171466" y="7480300"/>
                </a:lnTo>
                <a:lnTo>
                  <a:pt x="1141313" y="7442200"/>
                </a:lnTo>
                <a:lnTo>
                  <a:pt x="1111491" y="7404100"/>
                </a:lnTo>
                <a:lnTo>
                  <a:pt x="1082003" y="7378700"/>
                </a:lnTo>
                <a:lnTo>
                  <a:pt x="1052851" y="7340600"/>
                </a:lnTo>
                <a:lnTo>
                  <a:pt x="1024038" y="7302500"/>
                </a:lnTo>
                <a:lnTo>
                  <a:pt x="995566" y="7277100"/>
                </a:lnTo>
                <a:lnTo>
                  <a:pt x="967438" y="7239000"/>
                </a:lnTo>
                <a:lnTo>
                  <a:pt x="939657" y="7200900"/>
                </a:lnTo>
                <a:lnTo>
                  <a:pt x="912224" y="7162800"/>
                </a:lnTo>
                <a:lnTo>
                  <a:pt x="885143" y="7124700"/>
                </a:lnTo>
                <a:lnTo>
                  <a:pt x="858416" y="7099300"/>
                </a:lnTo>
                <a:lnTo>
                  <a:pt x="832046" y="7061200"/>
                </a:lnTo>
                <a:lnTo>
                  <a:pt x="806035" y="7023100"/>
                </a:lnTo>
                <a:lnTo>
                  <a:pt x="780386" y="6985000"/>
                </a:lnTo>
                <a:lnTo>
                  <a:pt x="755102" y="6946900"/>
                </a:lnTo>
                <a:lnTo>
                  <a:pt x="730185" y="6908800"/>
                </a:lnTo>
                <a:lnTo>
                  <a:pt x="705637" y="6870700"/>
                </a:lnTo>
                <a:lnTo>
                  <a:pt x="681461" y="6832600"/>
                </a:lnTo>
                <a:lnTo>
                  <a:pt x="657660" y="6794500"/>
                </a:lnTo>
                <a:lnTo>
                  <a:pt x="634237" y="6756400"/>
                </a:lnTo>
                <a:lnTo>
                  <a:pt x="611193" y="6718300"/>
                </a:lnTo>
                <a:lnTo>
                  <a:pt x="588532" y="6680200"/>
                </a:lnTo>
                <a:lnTo>
                  <a:pt x="566256" y="6642100"/>
                </a:lnTo>
                <a:lnTo>
                  <a:pt x="544367" y="6604000"/>
                </a:lnTo>
                <a:lnTo>
                  <a:pt x="522869" y="6553200"/>
                </a:lnTo>
                <a:lnTo>
                  <a:pt x="501764" y="6515100"/>
                </a:lnTo>
                <a:lnTo>
                  <a:pt x="481053" y="6477000"/>
                </a:lnTo>
                <a:lnTo>
                  <a:pt x="460741" y="6438900"/>
                </a:lnTo>
                <a:lnTo>
                  <a:pt x="440829" y="6400800"/>
                </a:lnTo>
                <a:lnTo>
                  <a:pt x="421321" y="6350000"/>
                </a:lnTo>
                <a:lnTo>
                  <a:pt x="402218" y="6311900"/>
                </a:lnTo>
                <a:lnTo>
                  <a:pt x="383523" y="6273800"/>
                </a:lnTo>
                <a:lnTo>
                  <a:pt x="365239" y="6235700"/>
                </a:lnTo>
                <a:lnTo>
                  <a:pt x="347368" y="6184900"/>
                </a:lnTo>
                <a:lnTo>
                  <a:pt x="329913" y="6146800"/>
                </a:lnTo>
                <a:lnTo>
                  <a:pt x="312877" y="6108700"/>
                </a:lnTo>
                <a:lnTo>
                  <a:pt x="296261" y="6057900"/>
                </a:lnTo>
                <a:lnTo>
                  <a:pt x="280070" y="6019800"/>
                </a:lnTo>
                <a:lnTo>
                  <a:pt x="264304" y="5981700"/>
                </a:lnTo>
                <a:lnTo>
                  <a:pt x="248968" y="5930900"/>
                </a:lnTo>
                <a:lnTo>
                  <a:pt x="234063" y="5892800"/>
                </a:lnTo>
                <a:lnTo>
                  <a:pt x="219591" y="5842000"/>
                </a:lnTo>
                <a:lnTo>
                  <a:pt x="205557" y="5803900"/>
                </a:lnTo>
                <a:lnTo>
                  <a:pt x="191961" y="5753100"/>
                </a:lnTo>
                <a:lnTo>
                  <a:pt x="178807" y="5715000"/>
                </a:lnTo>
                <a:lnTo>
                  <a:pt x="166097" y="5664200"/>
                </a:lnTo>
                <a:lnTo>
                  <a:pt x="153834" y="5626100"/>
                </a:lnTo>
                <a:lnTo>
                  <a:pt x="142020" y="5575300"/>
                </a:lnTo>
                <a:lnTo>
                  <a:pt x="130659" y="5537200"/>
                </a:lnTo>
                <a:lnTo>
                  <a:pt x="119752" y="5486400"/>
                </a:lnTo>
                <a:lnTo>
                  <a:pt x="109302" y="5448300"/>
                </a:lnTo>
                <a:lnTo>
                  <a:pt x="99311" y="5397500"/>
                </a:lnTo>
                <a:lnTo>
                  <a:pt x="89783" y="5359400"/>
                </a:lnTo>
                <a:lnTo>
                  <a:pt x="80720" y="5308600"/>
                </a:lnTo>
                <a:lnTo>
                  <a:pt x="72124" y="5257800"/>
                </a:lnTo>
                <a:lnTo>
                  <a:pt x="63998" y="5219700"/>
                </a:lnTo>
                <a:lnTo>
                  <a:pt x="56345" y="5168900"/>
                </a:lnTo>
                <a:lnTo>
                  <a:pt x="49167" y="5118100"/>
                </a:lnTo>
                <a:lnTo>
                  <a:pt x="42466" y="5080000"/>
                </a:lnTo>
                <a:lnTo>
                  <a:pt x="36246" y="5029200"/>
                </a:lnTo>
                <a:lnTo>
                  <a:pt x="30508" y="4978400"/>
                </a:lnTo>
                <a:lnTo>
                  <a:pt x="25256" y="4940300"/>
                </a:lnTo>
                <a:lnTo>
                  <a:pt x="20492" y="4889500"/>
                </a:lnTo>
                <a:lnTo>
                  <a:pt x="16219" y="4838700"/>
                </a:lnTo>
                <a:lnTo>
                  <a:pt x="12438" y="4787900"/>
                </a:lnTo>
                <a:lnTo>
                  <a:pt x="9154" y="4749800"/>
                </a:lnTo>
                <a:lnTo>
                  <a:pt x="6367" y="4699000"/>
                </a:lnTo>
                <a:lnTo>
                  <a:pt x="4082" y="4648200"/>
                </a:lnTo>
                <a:lnTo>
                  <a:pt x="2299" y="4597400"/>
                </a:lnTo>
                <a:lnTo>
                  <a:pt x="1023" y="4559300"/>
                </a:lnTo>
                <a:lnTo>
                  <a:pt x="256" y="4508500"/>
                </a:lnTo>
                <a:lnTo>
                  <a:pt x="0" y="4470400"/>
                </a:lnTo>
                <a:lnTo>
                  <a:pt x="256" y="4406900"/>
                </a:lnTo>
                <a:lnTo>
                  <a:pt x="1023" y="4356100"/>
                </a:lnTo>
                <a:lnTo>
                  <a:pt x="2299" y="4318000"/>
                </a:lnTo>
                <a:lnTo>
                  <a:pt x="4082" y="4267200"/>
                </a:lnTo>
                <a:lnTo>
                  <a:pt x="6367" y="4216400"/>
                </a:lnTo>
                <a:lnTo>
                  <a:pt x="9154" y="4165600"/>
                </a:lnTo>
                <a:lnTo>
                  <a:pt x="12438" y="4127500"/>
                </a:lnTo>
                <a:lnTo>
                  <a:pt x="16219" y="4076700"/>
                </a:lnTo>
                <a:lnTo>
                  <a:pt x="20492" y="4025900"/>
                </a:lnTo>
                <a:lnTo>
                  <a:pt x="25256" y="3975100"/>
                </a:lnTo>
                <a:lnTo>
                  <a:pt x="30508" y="3937000"/>
                </a:lnTo>
                <a:lnTo>
                  <a:pt x="36246" y="3886200"/>
                </a:lnTo>
                <a:lnTo>
                  <a:pt x="42466" y="3835400"/>
                </a:lnTo>
                <a:lnTo>
                  <a:pt x="49167" y="3797300"/>
                </a:lnTo>
                <a:lnTo>
                  <a:pt x="56345" y="3746500"/>
                </a:lnTo>
                <a:lnTo>
                  <a:pt x="63998" y="3695700"/>
                </a:lnTo>
                <a:lnTo>
                  <a:pt x="72124" y="3657600"/>
                </a:lnTo>
                <a:lnTo>
                  <a:pt x="80720" y="3606800"/>
                </a:lnTo>
                <a:lnTo>
                  <a:pt x="89783" y="3556000"/>
                </a:lnTo>
                <a:lnTo>
                  <a:pt x="99311" y="3517900"/>
                </a:lnTo>
                <a:lnTo>
                  <a:pt x="109302" y="3467100"/>
                </a:lnTo>
                <a:lnTo>
                  <a:pt x="119752" y="3429000"/>
                </a:lnTo>
                <a:lnTo>
                  <a:pt x="130659" y="3378200"/>
                </a:lnTo>
                <a:lnTo>
                  <a:pt x="142020" y="3340100"/>
                </a:lnTo>
                <a:lnTo>
                  <a:pt x="153834" y="3289300"/>
                </a:lnTo>
                <a:lnTo>
                  <a:pt x="166097" y="3251200"/>
                </a:lnTo>
                <a:lnTo>
                  <a:pt x="178807" y="3200400"/>
                </a:lnTo>
                <a:lnTo>
                  <a:pt x="191961" y="3162300"/>
                </a:lnTo>
                <a:lnTo>
                  <a:pt x="205557" y="3111500"/>
                </a:lnTo>
                <a:lnTo>
                  <a:pt x="219591" y="3073400"/>
                </a:lnTo>
                <a:lnTo>
                  <a:pt x="234063" y="3022600"/>
                </a:lnTo>
                <a:lnTo>
                  <a:pt x="248968" y="2984500"/>
                </a:lnTo>
                <a:lnTo>
                  <a:pt x="264304" y="2933700"/>
                </a:lnTo>
                <a:lnTo>
                  <a:pt x="280070" y="2895600"/>
                </a:lnTo>
                <a:lnTo>
                  <a:pt x="296261" y="2857500"/>
                </a:lnTo>
                <a:lnTo>
                  <a:pt x="312877" y="2806700"/>
                </a:lnTo>
                <a:lnTo>
                  <a:pt x="329913" y="2768600"/>
                </a:lnTo>
                <a:lnTo>
                  <a:pt x="347368" y="2730500"/>
                </a:lnTo>
                <a:lnTo>
                  <a:pt x="365239" y="2679700"/>
                </a:lnTo>
                <a:lnTo>
                  <a:pt x="383523" y="2641600"/>
                </a:lnTo>
                <a:lnTo>
                  <a:pt x="402218" y="2603500"/>
                </a:lnTo>
                <a:lnTo>
                  <a:pt x="421321" y="2565400"/>
                </a:lnTo>
                <a:lnTo>
                  <a:pt x="440829" y="2514600"/>
                </a:lnTo>
                <a:lnTo>
                  <a:pt x="460741" y="2476500"/>
                </a:lnTo>
                <a:lnTo>
                  <a:pt x="481053" y="2438400"/>
                </a:lnTo>
                <a:lnTo>
                  <a:pt x="501764" y="2400300"/>
                </a:lnTo>
                <a:lnTo>
                  <a:pt x="522869" y="2362200"/>
                </a:lnTo>
                <a:lnTo>
                  <a:pt x="544367" y="2311400"/>
                </a:lnTo>
                <a:lnTo>
                  <a:pt x="566256" y="2273300"/>
                </a:lnTo>
                <a:lnTo>
                  <a:pt x="588532" y="2235200"/>
                </a:lnTo>
                <a:lnTo>
                  <a:pt x="611193" y="2197100"/>
                </a:lnTo>
                <a:lnTo>
                  <a:pt x="634237" y="2159000"/>
                </a:lnTo>
                <a:lnTo>
                  <a:pt x="657660" y="2120900"/>
                </a:lnTo>
                <a:lnTo>
                  <a:pt x="681461" y="2082800"/>
                </a:lnTo>
                <a:lnTo>
                  <a:pt x="705637" y="2044700"/>
                </a:lnTo>
                <a:lnTo>
                  <a:pt x="730185" y="2006600"/>
                </a:lnTo>
                <a:lnTo>
                  <a:pt x="755102" y="1968500"/>
                </a:lnTo>
                <a:lnTo>
                  <a:pt x="780386" y="1930400"/>
                </a:lnTo>
                <a:lnTo>
                  <a:pt x="806035" y="1892300"/>
                </a:lnTo>
                <a:lnTo>
                  <a:pt x="832046" y="1854200"/>
                </a:lnTo>
                <a:lnTo>
                  <a:pt x="858416" y="1816100"/>
                </a:lnTo>
                <a:lnTo>
                  <a:pt x="885143" y="1790700"/>
                </a:lnTo>
                <a:lnTo>
                  <a:pt x="912224" y="1752600"/>
                </a:lnTo>
                <a:lnTo>
                  <a:pt x="939657" y="1714500"/>
                </a:lnTo>
                <a:lnTo>
                  <a:pt x="967438" y="1676400"/>
                </a:lnTo>
                <a:lnTo>
                  <a:pt x="995566" y="1638300"/>
                </a:lnTo>
                <a:lnTo>
                  <a:pt x="1024038" y="1612900"/>
                </a:lnTo>
                <a:lnTo>
                  <a:pt x="1052851" y="1574800"/>
                </a:lnTo>
                <a:lnTo>
                  <a:pt x="1082003" y="1536700"/>
                </a:lnTo>
                <a:lnTo>
                  <a:pt x="1111491" y="1511300"/>
                </a:lnTo>
                <a:lnTo>
                  <a:pt x="1141313" y="1473200"/>
                </a:lnTo>
                <a:lnTo>
                  <a:pt x="1171466" y="1435100"/>
                </a:lnTo>
                <a:lnTo>
                  <a:pt x="1201947" y="1409700"/>
                </a:lnTo>
                <a:lnTo>
                  <a:pt x="1232754" y="1371600"/>
                </a:lnTo>
                <a:lnTo>
                  <a:pt x="1263884" y="1346200"/>
                </a:lnTo>
                <a:lnTo>
                  <a:pt x="1295335" y="1308100"/>
                </a:lnTo>
                <a:lnTo>
                  <a:pt x="1327104" y="1282700"/>
                </a:lnTo>
                <a:lnTo>
                  <a:pt x="1359189" y="1244600"/>
                </a:lnTo>
                <a:lnTo>
                  <a:pt x="1391586" y="1219200"/>
                </a:lnTo>
                <a:lnTo>
                  <a:pt x="1424294" y="1181100"/>
                </a:lnTo>
                <a:lnTo>
                  <a:pt x="1457310" y="1155700"/>
                </a:lnTo>
                <a:lnTo>
                  <a:pt x="1490631" y="1117600"/>
                </a:lnTo>
                <a:lnTo>
                  <a:pt x="1558179" y="1066800"/>
                </a:lnTo>
                <a:lnTo>
                  <a:pt x="1592401" y="1028700"/>
                </a:lnTo>
                <a:lnTo>
                  <a:pt x="1696825" y="952500"/>
                </a:lnTo>
                <a:lnTo>
                  <a:pt x="1732211" y="927100"/>
                </a:lnTo>
                <a:lnTo>
                  <a:pt x="1767882" y="889000"/>
                </a:lnTo>
                <a:lnTo>
                  <a:pt x="1876576" y="812800"/>
                </a:lnTo>
                <a:lnTo>
                  <a:pt x="2025331" y="711200"/>
                </a:lnTo>
                <a:lnTo>
                  <a:pt x="2178312" y="609600"/>
                </a:lnTo>
                <a:lnTo>
                  <a:pt x="2217198" y="596900"/>
                </a:lnTo>
                <a:lnTo>
                  <a:pt x="2335354" y="520700"/>
                </a:lnTo>
                <a:lnTo>
                  <a:pt x="2375230" y="508000"/>
                </a:lnTo>
                <a:lnTo>
                  <a:pt x="2455701" y="457200"/>
                </a:lnTo>
                <a:lnTo>
                  <a:pt x="2496292" y="444500"/>
                </a:lnTo>
                <a:lnTo>
                  <a:pt x="2537116" y="419100"/>
                </a:lnTo>
                <a:lnTo>
                  <a:pt x="2578170" y="406400"/>
                </a:lnTo>
                <a:lnTo>
                  <a:pt x="2619453" y="381000"/>
                </a:lnTo>
                <a:lnTo>
                  <a:pt x="2660961" y="368300"/>
                </a:lnTo>
                <a:lnTo>
                  <a:pt x="2702692" y="342900"/>
                </a:lnTo>
                <a:lnTo>
                  <a:pt x="2744644" y="330200"/>
                </a:lnTo>
                <a:lnTo>
                  <a:pt x="2786813" y="304800"/>
                </a:lnTo>
                <a:lnTo>
                  <a:pt x="2914601" y="266700"/>
                </a:lnTo>
                <a:lnTo>
                  <a:pt x="2957616" y="241300"/>
                </a:lnTo>
                <a:lnTo>
                  <a:pt x="3534515" y="76200"/>
                </a:lnTo>
                <a:lnTo>
                  <a:pt x="5418784" y="76200"/>
                </a:lnTo>
                <a:lnTo>
                  <a:pt x="5995683" y="241300"/>
                </a:lnTo>
                <a:lnTo>
                  <a:pt x="6038697" y="266700"/>
                </a:lnTo>
                <a:lnTo>
                  <a:pt x="6166486" y="304800"/>
                </a:lnTo>
                <a:lnTo>
                  <a:pt x="6208655" y="330200"/>
                </a:lnTo>
                <a:lnTo>
                  <a:pt x="6250606" y="342900"/>
                </a:lnTo>
                <a:lnTo>
                  <a:pt x="6292338" y="368300"/>
                </a:lnTo>
                <a:lnTo>
                  <a:pt x="6333846" y="381000"/>
                </a:lnTo>
                <a:lnTo>
                  <a:pt x="6375128" y="406400"/>
                </a:lnTo>
                <a:lnTo>
                  <a:pt x="6416183" y="419100"/>
                </a:lnTo>
                <a:lnTo>
                  <a:pt x="6457007" y="444500"/>
                </a:lnTo>
                <a:lnTo>
                  <a:pt x="6497598" y="457200"/>
                </a:lnTo>
                <a:lnTo>
                  <a:pt x="6578069" y="508000"/>
                </a:lnTo>
                <a:lnTo>
                  <a:pt x="6617945" y="520700"/>
                </a:lnTo>
                <a:lnTo>
                  <a:pt x="6736100" y="596900"/>
                </a:lnTo>
                <a:lnTo>
                  <a:pt x="6774986" y="609600"/>
                </a:lnTo>
                <a:lnTo>
                  <a:pt x="6927967" y="711200"/>
                </a:lnTo>
                <a:lnTo>
                  <a:pt x="7076723" y="812800"/>
                </a:lnTo>
                <a:lnTo>
                  <a:pt x="7185417" y="889000"/>
                </a:lnTo>
                <a:lnTo>
                  <a:pt x="7221088" y="927100"/>
                </a:lnTo>
                <a:lnTo>
                  <a:pt x="7256474" y="952500"/>
                </a:lnTo>
                <a:lnTo>
                  <a:pt x="7360898" y="1028700"/>
                </a:lnTo>
                <a:lnTo>
                  <a:pt x="7395119" y="1066800"/>
                </a:lnTo>
                <a:lnTo>
                  <a:pt x="7462667" y="1117600"/>
                </a:lnTo>
                <a:lnTo>
                  <a:pt x="7495988" y="1155700"/>
                </a:lnTo>
                <a:lnTo>
                  <a:pt x="7529004" y="1181100"/>
                </a:lnTo>
                <a:lnTo>
                  <a:pt x="7561712" y="1219200"/>
                </a:lnTo>
                <a:lnTo>
                  <a:pt x="7594110" y="1244600"/>
                </a:lnTo>
                <a:lnTo>
                  <a:pt x="7626195" y="1282700"/>
                </a:lnTo>
                <a:lnTo>
                  <a:pt x="7657964" y="1308100"/>
                </a:lnTo>
                <a:lnTo>
                  <a:pt x="7689415" y="1346200"/>
                </a:lnTo>
                <a:lnTo>
                  <a:pt x="7720545" y="1371600"/>
                </a:lnTo>
                <a:lnTo>
                  <a:pt x="7751352" y="1409700"/>
                </a:lnTo>
                <a:lnTo>
                  <a:pt x="7781833" y="1435100"/>
                </a:lnTo>
                <a:lnTo>
                  <a:pt x="7811986" y="1473200"/>
                </a:lnTo>
                <a:lnTo>
                  <a:pt x="7841807" y="1511300"/>
                </a:lnTo>
                <a:lnTo>
                  <a:pt x="7871295" y="1536700"/>
                </a:lnTo>
                <a:lnTo>
                  <a:pt x="7900447" y="1574800"/>
                </a:lnTo>
                <a:lnTo>
                  <a:pt x="7929261" y="1612900"/>
                </a:lnTo>
                <a:lnTo>
                  <a:pt x="7957733" y="1638300"/>
                </a:lnTo>
                <a:lnTo>
                  <a:pt x="7985861" y="1676400"/>
                </a:lnTo>
                <a:lnTo>
                  <a:pt x="8013642" y="1714500"/>
                </a:lnTo>
                <a:lnTo>
                  <a:pt x="8041075" y="1752600"/>
                </a:lnTo>
                <a:lnTo>
                  <a:pt x="8068156" y="1790700"/>
                </a:lnTo>
                <a:lnTo>
                  <a:pt x="8094883" y="1816100"/>
                </a:lnTo>
                <a:lnTo>
                  <a:pt x="8121253" y="1854200"/>
                </a:lnTo>
                <a:lnTo>
                  <a:pt x="8147263" y="1892300"/>
                </a:lnTo>
                <a:lnTo>
                  <a:pt x="8172912" y="1930400"/>
                </a:lnTo>
                <a:lnTo>
                  <a:pt x="8198197" y="1968500"/>
                </a:lnTo>
                <a:lnTo>
                  <a:pt x="8223114" y="2006600"/>
                </a:lnTo>
                <a:lnTo>
                  <a:pt x="8247662" y="2044700"/>
                </a:lnTo>
                <a:lnTo>
                  <a:pt x="8271837" y="2082800"/>
                </a:lnTo>
                <a:lnTo>
                  <a:pt x="8295638" y="2120900"/>
                </a:lnTo>
                <a:lnTo>
                  <a:pt x="8319062" y="2159000"/>
                </a:lnTo>
                <a:lnTo>
                  <a:pt x="8342106" y="2197100"/>
                </a:lnTo>
                <a:lnTo>
                  <a:pt x="8364767" y="2235200"/>
                </a:lnTo>
                <a:lnTo>
                  <a:pt x="8387043" y="2273300"/>
                </a:lnTo>
                <a:lnTo>
                  <a:pt x="8408931" y="2311400"/>
                </a:lnTo>
                <a:lnTo>
                  <a:pt x="8430430" y="2362200"/>
                </a:lnTo>
                <a:lnTo>
                  <a:pt x="8451535" y="2400300"/>
                </a:lnTo>
                <a:lnTo>
                  <a:pt x="8472245" y="2438400"/>
                </a:lnTo>
                <a:lnTo>
                  <a:pt x="8492558" y="2476500"/>
                </a:lnTo>
                <a:lnTo>
                  <a:pt x="8512469" y="2514600"/>
                </a:lnTo>
                <a:lnTo>
                  <a:pt x="8531978" y="2565400"/>
                </a:lnTo>
                <a:lnTo>
                  <a:pt x="8551081" y="2603500"/>
                </a:lnTo>
                <a:lnTo>
                  <a:pt x="8569776" y="2641600"/>
                </a:lnTo>
                <a:lnTo>
                  <a:pt x="8588060" y="2679700"/>
                </a:lnTo>
                <a:lnTo>
                  <a:pt x="8605931" y="2730500"/>
                </a:lnTo>
                <a:lnTo>
                  <a:pt x="8623386" y="2768600"/>
                </a:lnTo>
                <a:lnTo>
                  <a:pt x="8640422" y="2806700"/>
                </a:lnTo>
                <a:lnTo>
                  <a:pt x="8657037" y="2857500"/>
                </a:lnTo>
                <a:lnTo>
                  <a:pt x="8673229" y="2895600"/>
                </a:lnTo>
                <a:lnTo>
                  <a:pt x="8688994" y="2933700"/>
                </a:lnTo>
                <a:lnTo>
                  <a:pt x="8704331" y="2984500"/>
                </a:lnTo>
                <a:lnTo>
                  <a:pt x="8719236" y="3022600"/>
                </a:lnTo>
                <a:lnTo>
                  <a:pt x="8733708" y="3073400"/>
                </a:lnTo>
                <a:lnTo>
                  <a:pt x="8747742" y="3111500"/>
                </a:lnTo>
                <a:lnTo>
                  <a:pt x="8761338" y="3162300"/>
                </a:lnTo>
                <a:lnTo>
                  <a:pt x="8774492" y="3200400"/>
                </a:lnTo>
                <a:lnTo>
                  <a:pt x="8787202" y="3251200"/>
                </a:lnTo>
                <a:lnTo>
                  <a:pt x="8799465" y="3289300"/>
                </a:lnTo>
                <a:lnTo>
                  <a:pt x="8811278" y="3340100"/>
                </a:lnTo>
                <a:lnTo>
                  <a:pt x="8822640" y="3378200"/>
                </a:lnTo>
                <a:lnTo>
                  <a:pt x="8833547" y="3429000"/>
                </a:lnTo>
                <a:lnTo>
                  <a:pt x="8843997" y="3467100"/>
                </a:lnTo>
                <a:lnTo>
                  <a:pt x="8853988" y="3517900"/>
                </a:lnTo>
                <a:lnTo>
                  <a:pt x="8863516" y="3556000"/>
                </a:lnTo>
                <a:lnTo>
                  <a:pt x="8872579" y="3606800"/>
                </a:lnTo>
                <a:lnTo>
                  <a:pt x="8881175" y="3657600"/>
                </a:lnTo>
                <a:lnTo>
                  <a:pt x="8889301" y="3695700"/>
                </a:lnTo>
                <a:lnTo>
                  <a:pt x="8896954" y="3746500"/>
                </a:lnTo>
                <a:lnTo>
                  <a:pt x="8904132" y="3797300"/>
                </a:lnTo>
                <a:lnTo>
                  <a:pt x="8910833" y="3835400"/>
                </a:lnTo>
                <a:lnTo>
                  <a:pt x="8917053" y="3886200"/>
                </a:lnTo>
                <a:lnTo>
                  <a:pt x="8922791" y="3937000"/>
                </a:lnTo>
                <a:lnTo>
                  <a:pt x="8928043" y="3975100"/>
                </a:lnTo>
                <a:lnTo>
                  <a:pt x="8932807" y="4025900"/>
                </a:lnTo>
                <a:lnTo>
                  <a:pt x="8937080" y="4076700"/>
                </a:lnTo>
                <a:lnTo>
                  <a:pt x="8940861" y="4127500"/>
                </a:lnTo>
                <a:lnTo>
                  <a:pt x="8944145" y="4165600"/>
                </a:lnTo>
                <a:lnTo>
                  <a:pt x="8946932" y="4216400"/>
                </a:lnTo>
                <a:lnTo>
                  <a:pt x="8949217" y="4267200"/>
                </a:lnTo>
                <a:lnTo>
                  <a:pt x="8951000" y="4318000"/>
                </a:lnTo>
                <a:lnTo>
                  <a:pt x="8952276" y="4356100"/>
                </a:lnTo>
                <a:lnTo>
                  <a:pt x="8953043" y="4406900"/>
                </a:lnTo>
                <a:lnTo>
                  <a:pt x="8953300" y="4457700"/>
                </a:lnTo>
                <a:lnTo>
                  <a:pt x="8953043" y="4508500"/>
                </a:lnTo>
                <a:lnTo>
                  <a:pt x="8952276" y="4559300"/>
                </a:lnTo>
                <a:lnTo>
                  <a:pt x="8951000" y="4597400"/>
                </a:lnTo>
                <a:lnTo>
                  <a:pt x="8949217" y="4648200"/>
                </a:lnTo>
                <a:lnTo>
                  <a:pt x="8946932" y="4699000"/>
                </a:lnTo>
                <a:lnTo>
                  <a:pt x="8944145" y="4749800"/>
                </a:lnTo>
                <a:lnTo>
                  <a:pt x="8940861" y="4787900"/>
                </a:lnTo>
                <a:lnTo>
                  <a:pt x="8937080" y="4838700"/>
                </a:lnTo>
                <a:lnTo>
                  <a:pt x="8932807" y="4889500"/>
                </a:lnTo>
                <a:lnTo>
                  <a:pt x="8928043" y="4940300"/>
                </a:lnTo>
                <a:lnTo>
                  <a:pt x="8922791" y="4978400"/>
                </a:lnTo>
                <a:lnTo>
                  <a:pt x="8917053" y="5029200"/>
                </a:lnTo>
                <a:lnTo>
                  <a:pt x="8910833" y="5080000"/>
                </a:lnTo>
                <a:lnTo>
                  <a:pt x="8904132" y="5118100"/>
                </a:lnTo>
                <a:lnTo>
                  <a:pt x="8896954" y="5168900"/>
                </a:lnTo>
                <a:lnTo>
                  <a:pt x="8889301" y="5219700"/>
                </a:lnTo>
                <a:lnTo>
                  <a:pt x="8881175" y="5257800"/>
                </a:lnTo>
                <a:lnTo>
                  <a:pt x="8872579" y="5308600"/>
                </a:lnTo>
                <a:lnTo>
                  <a:pt x="8863516" y="5359400"/>
                </a:lnTo>
                <a:lnTo>
                  <a:pt x="8853988" y="5397500"/>
                </a:lnTo>
                <a:lnTo>
                  <a:pt x="8843997" y="5448300"/>
                </a:lnTo>
                <a:lnTo>
                  <a:pt x="8833547" y="5486400"/>
                </a:lnTo>
                <a:lnTo>
                  <a:pt x="8822640" y="5537200"/>
                </a:lnTo>
                <a:lnTo>
                  <a:pt x="8811278" y="5575300"/>
                </a:lnTo>
                <a:lnTo>
                  <a:pt x="8799465" y="5626100"/>
                </a:lnTo>
                <a:lnTo>
                  <a:pt x="8787202" y="5664200"/>
                </a:lnTo>
                <a:lnTo>
                  <a:pt x="8774492" y="5715000"/>
                </a:lnTo>
                <a:lnTo>
                  <a:pt x="8761338" y="5753100"/>
                </a:lnTo>
                <a:lnTo>
                  <a:pt x="8747742" y="5803900"/>
                </a:lnTo>
                <a:lnTo>
                  <a:pt x="8733708" y="5842000"/>
                </a:lnTo>
                <a:lnTo>
                  <a:pt x="8719236" y="5892800"/>
                </a:lnTo>
                <a:lnTo>
                  <a:pt x="8704331" y="5930900"/>
                </a:lnTo>
                <a:lnTo>
                  <a:pt x="8688994" y="5981700"/>
                </a:lnTo>
                <a:lnTo>
                  <a:pt x="8673229" y="6019800"/>
                </a:lnTo>
                <a:lnTo>
                  <a:pt x="8657037" y="6057900"/>
                </a:lnTo>
                <a:lnTo>
                  <a:pt x="8640422" y="6108700"/>
                </a:lnTo>
                <a:lnTo>
                  <a:pt x="8623386" y="6146800"/>
                </a:lnTo>
                <a:lnTo>
                  <a:pt x="8605931" y="6184900"/>
                </a:lnTo>
                <a:lnTo>
                  <a:pt x="8588060" y="6235700"/>
                </a:lnTo>
                <a:lnTo>
                  <a:pt x="8569776" y="6273800"/>
                </a:lnTo>
                <a:lnTo>
                  <a:pt x="8551081" y="6311900"/>
                </a:lnTo>
                <a:lnTo>
                  <a:pt x="8531978" y="6350000"/>
                </a:lnTo>
                <a:lnTo>
                  <a:pt x="8512469" y="6400800"/>
                </a:lnTo>
                <a:lnTo>
                  <a:pt x="8492558" y="6438900"/>
                </a:lnTo>
                <a:lnTo>
                  <a:pt x="8472245" y="6477000"/>
                </a:lnTo>
                <a:lnTo>
                  <a:pt x="8451535" y="6515100"/>
                </a:lnTo>
                <a:lnTo>
                  <a:pt x="8430430" y="6553200"/>
                </a:lnTo>
                <a:lnTo>
                  <a:pt x="8408931" y="6604000"/>
                </a:lnTo>
                <a:lnTo>
                  <a:pt x="8387043" y="6642100"/>
                </a:lnTo>
                <a:lnTo>
                  <a:pt x="8364767" y="6680200"/>
                </a:lnTo>
                <a:lnTo>
                  <a:pt x="8342106" y="6718300"/>
                </a:lnTo>
                <a:lnTo>
                  <a:pt x="8319062" y="6756400"/>
                </a:lnTo>
                <a:lnTo>
                  <a:pt x="8295638" y="6794500"/>
                </a:lnTo>
                <a:lnTo>
                  <a:pt x="8271837" y="6832600"/>
                </a:lnTo>
                <a:lnTo>
                  <a:pt x="8247662" y="6870700"/>
                </a:lnTo>
                <a:lnTo>
                  <a:pt x="8223114" y="6908800"/>
                </a:lnTo>
                <a:lnTo>
                  <a:pt x="8198197" y="6946900"/>
                </a:lnTo>
                <a:lnTo>
                  <a:pt x="8172912" y="6985000"/>
                </a:lnTo>
                <a:lnTo>
                  <a:pt x="8147263" y="7023100"/>
                </a:lnTo>
                <a:lnTo>
                  <a:pt x="8121253" y="7061200"/>
                </a:lnTo>
                <a:lnTo>
                  <a:pt x="8094883" y="7099300"/>
                </a:lnTo>
                <a:lnTo>
                  <a:pt x="8068156" y="7124700"/>
                </a:lnTo>
                <a:lnTo>
                  <a:pt x="8041075" y="7162800"/>
                </a:lnTo>
                <a:lnTo>
                  <a:pt x="8013642" y="7200900"/>
                </a:lnTo>
                <a:lnTo>
                  <a:pt x="7985861" y="7239000"/>
                </a:lnTo>
                <a:lnTo>
                  <a:pt x="7957733" y="7277100"/>
                </a:lnTo>
                <a:lnTo>
                  <a:pt x="7929261" y="7302500"/>
                </a:lnTo>
                <a:lnTo>
                  <a:pt x="7900447" y="7340600"/>
                </a:lnTo>
                <a:lnTo>
                  <a:pt x="7871295" y="7378700"/>
                </a:lnTo>
                <a:lnTo>
                  <a:pt x="7841807" y="7404100"/>
                </a:lnTo>
                <a:lnTo>
                  <a:pt x="7811986" y="7442200"/>
                </a:lnTo>
                <a:lnTo>
                  <a:pt x="7781833" y="7480300"/>
                </a:lnTo>
                <a:lnTo>
                  <a:pt x="7751352" y="7505700"/>
                </a:lnTo>
                <a:lnTo>
                  <a:pt x="7720545" y="7543800"/>
                </a:lnTo>
                <a:lnTo>
                  <a:pt x="7689415" y="7569200"/>
                </a:lnTo>
                <a:lnTo>
                  <a:pt x="7657964" y="7607300"/>
                </a:lnTo>
                <a:lnTo>
                  <a:pt x="7626195" y="7645400"/>
                </a:lnTo>
                <a:lnTo>
                  <a:pt x="7561712" y="7696200"/>
                </a:lnTo>
                <a:lnTo>
                  <a:pt x="7529004" y="7734300"/>
                </a:lnTo>
                <a:lnTo>
                  <a:pt x="7495988" y="7759700"/>
                </a:lnTo>
                <a:lnTo>
                  <a:pt x="7462667" y="7797800"/>
                </a:lnTo>
                <a:lnTo>
                  <a:pt x="7395119" y="7848600"/>
                </a:lnTo>
                <a:lnTo>
                  <a:pt x="7360898" y="7886700"/>
                </a:lnTo>
                <a:lnTo>
                  <a:pt x="7256474" y="7962900"/>
                </a:lnTo>
                <a:lnTo>
                  <a:pt x="7221088" y="8001000"/>
                </a:lnTo>
                <a:lnTo>
                  <a:pt x="7185417" y="8026400"/>
                </a:lnTo>
                <a:lnTo>
                  <a:pt x="7076723" y="8102600"/>
                </a:lnTo>
                <a:lnTo>
                  <a:pt x="6927967" y="8204200"/>
                </a:lnTo>
                <a:lnTo>
                  <a:pt x="6774986" y="8305800"/>
                </a:lnTo>
                <a:lnTo>
                  <a:pt x="6736100" y="8318500"/>
                </a:lnTo>
                <a:lnTo>
                  <a:pt x="6617945" y="8394700"/>
                </a:lnTo>
                <a:lnTo>
                  <a:pt x="6578069" y="8407400"/>
                </a:lnTo>
                <a:lnTo>
                  <a:pt x="6497598" y="8458200"/>
                </a:lnTo>
                <a:lnTo>
                  <a:pt x="6457007" y="8470900"/>
                </a:lnTo>
                <a:lnTo>
                  <a:pt x="6416183" y="8496300"/>
                </a:lnTo>
                <a:lnTo>
                  <a:pt x="6375128" y="8509000"/>
                </a:lnTo>
                <a:lnTo>
                  <a:pt x="6333846" y="8534400"/>
                </a:lnTo>
                <a:lnTo>
                  <a:pt x="6292338" y="8547100"/>
                </a:lnTo>
                <a:lnTo>
                  <a:pt x="6250606" y="8572500"/>
                </a:lnTo>
                <a:lnTo>
                  <a:pt x="6208655" y="8585200"/>
                </a:lnTo>
                <a:lnTo>
                  <a:pt x="6166486" y="8610600"/>
                </a:lnTo>
                <a:lnTo>
                  <a:pt x="6038697" y="8648700"/>
                </a:lnTo>
                <a:lnTo>
                  <a:pt x="5995683" y="8674100"/>
                </a:lnTo>
                <a:lnTo>
                  <a:pt x="5418784" y="8839200"/>
                </a:lnTo>
                <a:close/>
              </a:path>
              <a:path w="8953500" h="8928100">
                <a:moveTo>
                  <a:pt x="5281333" y="8864600"/>
                </a:moveTo>
                <a:lnTo>
                  <a:pt x="3671966" y="8864600"/>
                </a:lnTo>
                <a:lnTo>
                  <a:pt x="3580164" y="8839200"/>
                </a:lnTo>
                <a:lnTo>
                  <a:pt x="5373135" y="8839200"/>
                </a:lnTo>
                <a:lnTo>
                  <a:pt x="5281333" y="8864600"/>
                </a:lnTo>
                <a:close/>
              </a:path>
              <a:path w="8953500" h="8928100">
                <a:moveTo>
                  <a:pt x="5142408" y="8890000"/>
                </a:moveTo>
                <a:lnTo>
                  <a:pt x="3810891" y="8890000"/>
                </a:lnTo>
                <a:lnTo>
                  <a:pt x="3718114" y="8864600"/>
                </a:lnTo>
                <a:lnTo>
                  <a:pt x="5235185" y="8864600"/>
                </a:lnTo>
                <a:lnTo>
                  <a:pt x="5142408" y="8890000"/>
                </a:lnTo>
                <a:close/>
              </a:path>
              <a:path w="8953500" h="8928100">
                <a:moveTo>
                  <a:pt x="5049007" y="8902700"/>
                </a:moveTo>
                <a:lnTo>
                  <a:pt x="3904292" y="8902700"/>
                </a:lnTo>
                <a:lnTo>
                  <a:pt x="3857515" y="8890000"/>
                </a:lnTo>
                <a:lnTo>
                  <a:pt x="5095784" y="8890000"/>
                </a:lnTo>
                <a:lnTo>
                  <a:pt x="5049007" y="8902700"/>
                </a:lnTo>
                <a:close/>
              </a:path>
              <a:path w="8953500" h="8928100">
                <a:moveTo>
                  <a:pt x="4955003" y="8915400"/>
                </a:moveTo>
                <a:lnTo>
                  <a:pt x="3998296" y="8915400"/>
                </a:lnTo>
                <a:lnTo>
                  <a:pt x="3951220" y="8902700"/>
                </a:lnTo>
                <a:lnTo>
                  <a:pt x="5002079" y="8902700"/>
                </a:lnTo>
                <a:lnTo>
                  <a:pt x="4955003" y="8915400"/>
                </a:lnTo>
                <a:close/>
              </a:path>
              <a:path w="8953500" h="8928100">
                <a:moveTo>
                  <a:pt x="4812910" y="8928100"/>
                </a:moveTo>
                <a:lnTo>
                  <a:pt x="4140389" y="8928100"/>
                </a:lnTo>
                <a:lnTo>
                  <a:pt x="4092883" y="8915400"/>
                </a:lnTo>
                <a:lnTo>
                  <a:pt x="4860415" y="8915400"/>
                </a:lnTo>
                <a:lnTo>
                  <a:pt x="4812910" y="8928100"/>
                </a:lnTo>
                <a:close/>
              </a:path>
            </a:pathLst>
          </a:custGeom>
          <a:solidFill>
            <a:srgbClr val="3CCA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25730" y="1611283"/>
            <a:ext cx="1742439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45">
                <a:solidFill>
                  <a:srgbClr val="EDF1F5"/>
                </a:solidFill>
              </a:rPr>
              <a:t>S</a:t>
            </a:r>
            <a:r>
              <a:rPr dirty="0" sz="3000" spc="-35">
                <a:solidFill>
                  <a:srgbClr val="EDF1F5"/>
                </a:solidFill>
              </a:rPr>
              <a:t>t</a:t>
            </a:r>
            <a:r>
              <a:rPr dirty="0" sz="3000" spc="-110">
                <a:solidFill>
                  <a:srgbClr val="EDF1F5"/>
                </a:solidFill>
              </a:rPr>
              <a:t>r</a:t>
            </a:r>
            <a:r>
              <a:rPr dirty="0" sz="3000" spc="185">
                <a:solidFill>
                  <a:srgbClr val="EDF1F5"/>
                </a:solidFill>
              </a:rPr>
              <a:t>e</a:t>
            </a:r>
            <a:r>
              <a:rPr dirty="0" sz="3000" spc="370">
                <a:solidFill>
                  <a:srgbClr val="EDF1F5"/>
                </a:solidFill>
              </a:rPr>
              <a:t>a</a:t>
            </a:r>
            <a:r>
              <a:rPr dirty="0" sz="3000" spc="285">
                <a:solidFill>
                  <a:srgbClr val="EDF1F5"/>
                </a:solidFill>
              </a:rPr>
              <a:t>m</a:t>
            </a:r>
            <a:r>
              <a:rPr dirty="0" sz="3000" spc="-130">
                <a:solidFill>
                  <a:srgbClr val="EDF1F5"/>
                </a:solidFill>
              </a:rPr>
              <a:t>li</a:t>
            </a:r>
            <a:r>
              <a:rPr dirty="0" sz="3000" spc="-35">
                <a:solidFill>
                  <a:srgbClr val="EDF1F5"/>
                </a:solidFill>
              </a:rPr>
              <a:t>t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4934676" y="2097057"/>
            <a:ext cx="262064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11530">
              <a:lnSpc>
                <a:spcPct val="133300"/>
              </a:lnSpc>
              <a:spcBef>
                <a:spcPts val="100"/>
              </a:spcBef>
            </a:pPr>
            <a:r>
              <a:rPr dirty="0" sz="3000" spc="25">
                <a:solidFill>
                  <a:srgbClr val="EDF1F5"/>
                </a:solidFill>
                <a:latin typeface="Lucida Sans Unicode"/>
                <a:cs typeface="Lucida Sans Unicode"/>
              </a:rPr>
              <a:t>Mails </a:t>
            </a:r>
            <a:r>
              <a:rPr dirty="0" sz="3000" spc="30">
                <a:solidFill>
                  <a:srgbClr val="EDF1F5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20">
                <a:solidFill>
                  <a:srgbClr val="EDF1F5"/>
                </a:solidFill>
                <a:latin typeface="Lucida Sans Unicode"/>
                <a:cs typeface="Lucida Sans Unicode"/>
              </a:rPr>
              <a:t>Phishing</a:t>
            </a:r>
            <a:r>
              <a:rPr dirty="0" sz="3000" spc="-220">
                <a:solidFill>
                  <a:srgbClr val="EDF1F5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10">
                <a:solidFill>
                  <a:srgbClr val="EDF1F5"/>
                </a:solidFill>
                <a:latin typeface="Lucida Sans Unicode"/>
                <a:cs typeface="Lucida Sans Unicode"/>
              </a:rPr>
              <a:t>Links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3894" y="4016407"/>
            <a:ext cx="6170295" cy="320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00"/>
              </a:spcBef>
            </a:pPr>
            <a:r>
              <a:rPr dirty="0" sz="7000" spc="-15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7000" spc="15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7000" spc="-125" b="1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dirty="0" sz="7000" spc="-7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7000" spc="-5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7000" spc="-15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7000" spc="-4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7000" spc="55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7000" spc="53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7000" spc="-5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7000" spc="229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7000" spc="345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7000">
              <a:latin typeface="Tahoma"/>
              <a:cs typeface="Tahoma"/>
            </a:endParaRPr>
          </a:p>
          <a:p>
            <a:pPr algn="ctr" marL="12065" marR="871219">
              <a:lnSpc>
                <a:spcPct val="133300"/>
              </a:lnSpc>
              <a:spcBef>
                <a:spcPts val="2235"/>
              </a:spcBef>
            </a:pPr>
            <a:r>
              <a:rPr dirty="0" sz="3000" spc="-100">
                <a:solidFill>
                  <a:srgbClr val="EDF1F5"/>
                </a:solidFill>
                <a:latin typeface="Lucida Sans Unicode"/>
                <a:cs typeface="Lucida Sans Unicode"/>
              </a:rPr>
              <a:t>F</a:t>
            </a:r>
            <a:r>
              <a:rPr dirty="0" sz="3000" spc="-130">
                <a:solidFill>
                  <a:srgbClr val="EDF1F5"/>
                </a:solidFill>
                <a:latin typeface="Lucida Sans Unicode"/>
                <a:cs typeface="Lucida Sans Unicode"/>
              </a:rPr>
              <a:t>il</a:t>
            </a:r>
            <a:r>
              <a:rPr dirty="0" sz="3000" spc="-35">
                <a:solidFill>
                  <a:srgbClr val="EDF1F5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185">
                <a:solidFill>
                  <a:srgbClr val="EDF1F5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110">
                <a:solidFill>
                  <a:srgbClr val="EDF1F5"/>
                </a:solidFill>
                <a:latin typeface="Lucida Sans Unicode"/>
                <a:cs typeface="Lucida Sans Unicode"/>
              </a:rPr>
              <a:t>r</a:t>
            </a:r>
            <a:r>
              <a:rPr dirty="0" sz="3000" spc="-130">
                <a:solidFill>
                  <a:srgbClr val="EDF1F5"/>
                </a:solidFill>
                <a:latin typeface="Lucida Sans Unicode"/>
                <a:cs typeface="Lucida Sans Unicode"/>
              </a:rPr>
              <a:t>i</a:t>
            </a:r>
            <a:r>
              <a:rPr dirty="0" sz="3000" spc="55">
                <a:solidFill>
                  <a:srgbClr val="EDF1F5"/>
                </a:solidFill>
                <a:latin typeface="Lucida Sans Unicode"/>
                <a:cs typeface="Lucida Sans Unicode"/>
              </a:rPr>
              <a:t>n</a:t>
            </a:r>
            <a:r>
              <a:rPr dirty="0" sz="3000" spc="155">
                <a:solidFill>
                  <a:srgbClr val="EDF1F5"/>
                </a:solidFill>
                <a:latin typeface="Lucida Sans Unicode"/>
                <a:cs typeface="Lucida Sans Unicode"/>
              </a:rPr>
              <a:t>g</a:t>
            </a:r>
            <a:r>
              <a:rPr dirty="0" sz="3000" spc="-150">
                <a:solidFill>
                  <a:srgbClr val="EDF1F5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185">
                <a:solidFill>
                  <a:srgbClr val="EDF1F5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405">
                <a:solidFill>
                  <a:srgbClr val="EDF1F5"/>
                </a:solidFill>
                <a:latin typeface="Lucida Sans Unicode"/>
                <a:cs typeface="Lucida Sans Unicode"/>
              </a:rPr>
              <a:t>x</a:t>
            </a:r>
            <a:r>
              <a:rPr dirty="0" sz="3000" spc="-35">
                <a:solidFill>
                  <a:srgbClr val="EDF1F5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-110">
                <a:solidFill>
                  <a:srgbClr val="EDF1F5"/>
                </a:solidFill>
                <a:latin typeface="Lucida Sans Unicode"/>
                <a:cs typeface="Lucida Sans Unicode"/>
              </a:rPr>
              <a:t>r</a:t>
            </a:r>
            <a:r>
              <a:rPr dirty="0" sz="3000" spc="370">
                <a:solidFill>
                  <a:srgbClr val="EDF1F5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280">
                <a:solidFill>
                  <a:srgbClr val="EDF1F5"/>
                </a:solidFill>
                <a:latin typeface="Lucida Sans Unicode"/>
                <a:cs typeface="Lucida Sans Unicode"/>
              </a:rPr>
              <a:t>c</a:t>
            </a:r>
            <a:r>
              <a:rPr dirty="0" sz="3000" spc="-35">
                <a:solidFill>
                  <a:srgbClr val="EDF1F5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185">
                <a:solidFill>
                  <a:srgbClr val="EDF1F5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135">
                <a:solidFill>
                  <a:srgbClr val="EDF1F5"/>
                </a:solidFill>
                <a:latin typeface="Lucida Sans Unicode"/>
                <a:cs typeface="Lucida Sans Unicode"/>
              </a:rPr>
              <a:t>d</a:t>
            </a:r>
            <a:r>
              <a:rPr dirty="0" sz="3000" spc="-150">
                <a:solidFill>
                  <a:srgbClr val="EDF1F5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5">
                <a:solidFill>
                  <a:srgbClr val="EDF1F5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185">
                <a:solidFill>
                  <a:srgbClr val="EDF1F5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405">
                <a:solidFill>
                  <a:srgbClr val="EDF1F5"/>
                </a:solidFill>
                <a:latin typeface="Lucida Sans Unicode"/>
                <a:cs typeface="Lucida Sans Unicode"/>
              </a:rPr>
              <a:t>x</a:t>
            </a:r>
            <a:r>
              <a:rPr dirty="0" sz="3000" spc="-35">
                <a:solidFill>
                  <a:srgbClr val="EDF1F5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-150">
                <a:solidFill>
                  <a:srgbClr val="EDF1F5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85">
                <a:solidFill>
                  <a:srgbClr val="EDF1F5"/>
                </a:solidFill>
                <a:latin typeface="Lucida Sans Unicode"/>
                <a:cs typeface="Lucida Sans Unicode"/>
              </a:rPr>
              <a:t>-</a:t>
            </a:r>
            <a:r>
              <a:rPr dirty="0" sz="3000" spc="-150">
                <a:solidFill>
                  <a:srgbClr val="EDF1F5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10">
                <a:solidFill>
                  <a:srgbClr val="EDF1F5"/>
                </a:solidFill>
                <a:latin typeface="Lucida Sans Unicode"/>
                <a:cs typeface="Lucida Sans Unicode"/>
              </a:rPr>
              <a:t>N</a:t>
            </a:r>
            <a:r>
              <a:rPr dirty="0" sz="3000" spc="-305">
                <a:solidFill>
                  <a:srgbClr val="EDF1F5"/>
                </a:solidFill>
                <a:latin typeface="Lucida Sans Unicode"/>
                <a:cs typeface="Lucida Sans Unicode"/>
              </a:rPr>
              <a:t>L</a:t>
            </a:r>
            <a:r>
              <a:rPr dirty="0" sz="3000" spc="55">
                <a:solidFill>
                  <a:srgbClr val="EDF1F5"/>
                </a:solidFill>
                <a:latin typeface="Lucida Sans Unicode"/>
                <a:cs typeface="Lucida Sans Unicode"/>
              </a:rPr>
              <a:t>P  </a:t>
            </a:r>
            <a:r>
              <a:rPr dirty="0" sz="3000" spc="80">
                <a:solidFill>
                  <a:srgbClr val="EDF1F5"/>
                </a:solidFill>
                <a:latin typeface="Lucida Sans Unicode"/>
                <a:cs typeface="Lucida Sans Unicode"/>
              </a:rPr>
              <a:t>Sentiment </a:t>
            </a:r>
            <a:r>
              <a:rPr dirty="0" sz="3000" spc="35">
                <a:solidFill>
                  <a:srgbClr val="EDF1F5"/>
                </a:solidFill>
                <a:latin typeface="Lucida Sans Unicode"/>
                <a:cs typeface="Lucida Sans Unicode"/>
              </a:rPr>
              <a:t>polarity </a:t>
            </a:r>
            <a:r>
              <a:rPr dirty="0" sz="3000" spc="40">
                <a:solidFill>
                  <a:srgbClr val="EDF1F5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80">
                <a:solidFill>
                  <a:srgbClr val="EDF1F5"/>
                </a:solidFill>
                <a:latin typeface="Lucida Sans Unicode"/>
                <a:cs typeface="Lucida Sans Unicode"/>
              </a:rPr>
              <a:t>Sentiment</a:t>
            </a:r>
            <a:r>
              <a:rPr dirty="0" sz="3000" spc="-155">
                <a:solidFill>
                  <a:srgbClr val="EDF1F5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35">
                <a:solidFill>
                  <a:srgbClr val="EDF1F5"/>
                </a:solidFill>
                <a:latin typeface="Lucida Sans Unicode"/>
                <a:cs typeface="Lucida Sans Unicode"/>
              </a:rPr>
              <a:t>subjectivity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82589" y="7929533"/>
            <a:ext cx="23412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5">
                <a:solidFill>
                  <a:srgbClr val="EDF1F5"/>
                </a:solidFill>
                <a:latin typeface="Lucida Sans Unicode"/>
                <a:cs typeface="Lucida Sans Unicode"/>
              </a:rPr>
              <a:t>Telethon</a:t>
            </a:r>
            <a:r>
              <a:rPr dirty="0" sz="3000" spc="-215">
                <a:solidFill>
                  <a:srgbClr val="EDF1F5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5">
                <a:solidFill>
                  <a:srgbClr val="EDF1F5"/>
                </a:solidFill>
                <a:latin typeface="Lucida Sans Unicode"/>
                <a:cs typeface="Lucida Sans Unicode"/>
              </a:rPr>
              <a:t>API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32528" y="2859057"/>
            <a:ext cx="161798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75">
                <a:solidFill>
                  <a:srgbClr val="EDF1F5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185">
                <a:solidFill>
                  <a:srgbClr val="EDF1F5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405">
                <a:solidFill>
                  <a:srgbClr val="EDF1F5"/>
                </a:solidFill>
                <a:latin typeface="Lucida Sans Unicode"/>
                <a:cs typeface="Lucida Sans Unicode"/>
              </a:rPr>
              <a:t>x</a:t>
            </a:r>
            <a:r>
              <a:rPr dirty="0" sz="3000" spc="-35">
                <a:solidFill>
                  <a:srgbClr val="EDF1F5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110">
                <a:solidFill>
                  <a:srgbClr val="EDF1F5"/>
                </a:solidFill>
                <a:latin typeface="Lucida Sans Unicode"/>
                <a:cs typeface="Lucida Sans Unicode"/>
              </a:rPr>
              <a:t>B</a:t>
            </a:r>
            <a:r>
              <a:rPr dirty="0" sz="3000" spc="-130">
                <a:solidFill>
                  <a:srgbClr val="EDF1F5"/>
                </a:solidFill>
                <a:latin typeface="Lucida Sans Unicode"/>
                <a:cs typeface="Lucida Sans Unicode"/>
              </a:rPr>
              <a:t>l</a:t>
            </a:r>
            <a:r>
              <a:rPr dirty="0" sz="3000" spc="75">
                <a:solidFill>
                  <a:srgbClr val="EDF1F5"/>
                </a:solidFill>
                <a:latin typeface="Lucida Sans Unicode"/>
                <a:cs typeface="Lucida Sans Unicode"/>
              </a:rPr>
              <a:t>o</a:t>
            </a:r>
            <a:r>
              <a:rPr dirty="0" sz="3000" spc="135">
                <a:solidFill>
                  <a:srgbClr val="EDF1F5"/>
                </a:solidFill>
                <a:latin typeface="Lucida Sans Unicode"/>
                <a:cs typeface="Lucida Sans Unicode"/>
              </a:rPr>
              <a:t>b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822833" y="2782857"/>
            <a:ext cx="15087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0">
                <a:solidFill>
                  <a:srgbClr val="EDF1F5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35">
                <a:solidFill>
                  <a:srgbClr val="EDF1F5"/>
                </a:solidFill>
                <a:latin typeface="Lucida Sans Unicode"/>
                <a:cs typeface="Lucida Sans Unicode"/>
              </a:rPr>
              <a:t>s</a:t>
            </a:r>
            <a:r>
              <a:rPr dirty="0" sz="3000" spc="120">
                <a:solidFill>
                  <a:srgbClr val="EDF1F5"/>
                </a:solidFill>
                <a:latin typeface="Lucida Sans Unicode"/>
                <a:cs typeface="Lucida Sans Unicode"/>
              </a:rPr>
              <a:t>y</a:t>
            </a:r>
            <a:r>
              <a:rPr dirty="0" sz="3000" spc="55">
                <a:solidFill>
                  <a:srgbClr val="EDF1F5"/>
                </a:solidFill>
                <a:latin typeface="Lucida Sans Unicode"/>
                <a:cs typeface="Lucida Sans Unicode"/>
              </a:rPr>
              <a:t>n</a:t>
            </a:r>
            <a:r>
              <a:rPr dirty="0" sz="3000" spc="280">
                <a:solidFill>
                  <a:srgbClr val="EDF1F5"/>
                </a:solidFill>
                <a:latin typeface="Lucida Sans Unicode"/>
                <a:cs typeface="Lucida Sans Unicode"/>
              </a:rPr>
              <a:t>c</a:t>
            </a:r>
            <a:r>
              <a:rPr dirty="0" sz="3000" spc="-130">
                <a:solidFill>
                  <a:srgbClr val="EDF1F5"/>
                </a:solidFill>
                <a:latin typeface="Lucida Sans Unicode"/>
                <a:cs typeface="Lucida Sans Unicode"/>
              </a:rPr>
              <a:t>i</a:t>
            </a:r>
            <a:r>
              <a:rPr dirty="0" sz="3000" spc="75">
                <a:solidFill>
                  <a:srgbClr val="EDF1F5"/>
                </a:solidFill>
                <a:latin typeface="Lucida Sans Unicode"/>
                <a:cs typeface="Lucida Sans Unicode"/>
              </a:rPr>
              <a:t>o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80229" y="1716058"/>
            <a:ext cx="23412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5">
                <a:solidFill>
                  <a:srgbClr val="EDF1F5"/>
                </a:solidFill>
                <a:latin typeface="Lucida Sans Unicode"/>
                <a:cs typeface="Lucida Sans Unicode"/>
              </a:rPr>
              <a:t>Telethon</a:t>
            </a:r>
            <a:r>
              <a:rPr dirty="0" sz="3000" spc="-215">
                <a:solidFill>
                  <a:srgbClr val="EDF1F5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5">
                <a:solidFill>
                  <a:srgbClr val="EDF1F5"/>
                </a:solidFill>
                <a:latin typeface="Lucida Sans Unicode"/>
                <a:cs typeface="Lucida Sans Unicode"/>
              </a:rPr>
              <a:t>API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81811" y="4046622"/>
            <a:ext cx="7722234" cy="4109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165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7000" spc="15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7000" spc="34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7000" spc="-5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7000" spc="56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7000" spc="-5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7000" spc="-5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7000" spc="-125" b="1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dirty="0" sz="7000" spc="-7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7000" spc="-4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7000" spc="55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7000" spc="53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7000" spc="-7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7000" spc="-5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7000" spc="13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7000" spc="23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7000">
              <a:latin typeface="Tahoma"/>
              <a:cs typeface="Tahoma"/>
            </a:endParaRPr>
          </a:p>
          <a:p>
            <a:pPr marL="379095">
              <a:lnSpc>
                <a:spcPct val="100000"/>
              </a:lnSpc>
              <a:spcBef>
                <a:spcPts val="5475"/>
              </a:spcBef>
            </a:pPr>
            <a:r>
              <a:rPr dirty="0" sz="3000" spc="85">
                <a:solidFill>
                  <a:srgbClr val="EDF1F5"/>
                </a:solidFill>
                <a:latin typeface="Lucida Sans Unicode"/>
                <a:cs typeface="Lucida Sans Unicode"/>
              </a:rPr>
              <a:t>Telegram</a:t>
            </a:r>
            <a:r>
              <a:rPr dirty="0" sz="3000" spc="-185">
                <a:solidFill>
                  <a:srgbClr val="EDF1F5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30">
                <a:solidFill>
                  <a:srgbClr val="EDF1F5"/>
                </a:solidFill>
                <a:latin typeface="Lucida Sans Unicode"/>
                <a:cs typeface="Lucida Sans Unicode"/>
              </a:rPr>
              <a:t>Client</a:t>
            </a:r>
            <a:endParaRPr sz="3000">
              <a:latin typeface="Lucida Sans Unicode"/>
              <a:cs typeface="Lucida Sans Unicode"/>
            </a:endParaRPr>
          </a:p>
          <a:p>
            <a:pPr marL="949325" marR="937894" indent="4109720">
              <a:lnSpc>
                <a:spcPts val="7350"/>
              </a:lnSpc>
              <a:spcBef>
                <a:spcPts val="645"/>
              </a:spcBef>
            </a:pPr>
            <a:r>
              <a:rPr dirty="0" sz="3000" spc="145">
                <a:solidFill>
                  <a:srgbClr val="EDF1F5"/>
                </a:solidFill>
                <a:latin typeface="Lucida Sans Unicode"/>
                <a:cs typeface="Lucida Sans Unicode"/>
              </a:rPr>
              <a:t>S</a:t>
            </a:r>
            <a:r>
              <a:rPr dirty="0" sz="3000" spc="-35">
                <a:solidFill>
                  <a:srgbClr val="EDF1F5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-110">
                <a:solidFill>
                  <a:srgbClr val="EDF1F5"/>
                </a:solidFill>
                <a:latin typeface="Lucida Sans Unicode"/>
                <a:cs typeface="Lucida Sans Unicode"/>
              </a:rPr>
              <a:t>r</a:t>
            </a:r>
            <a:r>
              <a:rPr dirty="0" sz="3000" spc="185">
                <a:solidFill>
                  <a:srgbClr val="EDF1F5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370">
                <a:solidFill>
                  <a:srgbClr val="EDF1F5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285">
                <a:solidFill>
                  <a:srgbClr val="EDF1F5"/>
                </a:solidFill>
                <a:latin typeface="Lucida Sans Unicode"/>
                <a:cs typeface="Lucida Sans Unicode"/>
              </a:rPr>
              <a:t>m</a:t>
            </a:r>
            <a:r>
              <a:rPr dirty="0" sz="3000" spc="-130">
                <a:solidFill>
                  <a:srgbClr val="EDF1F5"/>
                </a:solidFill>
                <a:latin typeface="Lucida Sans Unicode"/>
                <a:cs typeface="Lucida Sans Unicode"/>
              </a:rPr>
              <a:t>li</a:t>
            </a:r>
            <a:r>
              <a:rPr dirty="0" sz="3000" spc="-30">
                <a:solidFill>
                  <a:srgbClr val="EDF1F5"/>
                </a:solidFill>
                <a:latin typeface="Lucida Sans Unicode"/>
                <a:cs typeface="Lucida Sans Unicode"/>
              </a:rPr>
              <a:t>t  </a:t>
            </a:r>
            <a:r>
              <a:rPr dirty="0" sz="3000" spc="114">
                <a:solidFill>
                  <a:srgbClr val="EDF1F5"/>
                </a:solidFill>
                <a:latin typeface="Lucida Sans Unicode"/>
                <a:cs typeface="Lucida Sans Unicode"/>
              </a:rPr>
              <a:t>Scrapping</a:t>
            </a:r>
            <a:r>
              <a:rPr dirty="0" sz="3000" spc="-155">
                <a:solidFill>
                  <a:srgbClr val="EDF1F5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110">
                <a:solidFill>
                  <a:srgbClr val="EDF1F5"/>
                </a:solidFill>
                <a:latin typeface="Lucida Sans Unicode"/>
                <a:cs typeface="Lucida Sans Unicode"/>
              </a:rPr>
              <a:t>Media</a:t>
            </a:r>
            <a:r>
              <a:rPr dirty="0" sz="3000" spc="-150">
                <a:solidFill>
                  <a:srgbClr val="EDF1F5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0">
                <a:solidFill>
                  <a:srgbClr val="EDF1F5"/>
                </a:solidFill>
                <a:latin typeface="Lucida Sans Unicode"/>
                <a:cs typeface="Lucida Sans Unicode"/>
              </a:rPr>
              <a:t>Files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70710" y="3203592"/>
            <a:ext cx="13309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75">
                <a:solidFill>
                  <a:srgbClr val="EDF1F5"/>
                </a:solidFill>
                <a:latin typeface="Lucida Sans Unicode"/>
                <a:cs typeface="Lucida Sans Unicode"/>
              </a:rPr>
              <a:t>P</a:t>
            </a:r>
            <a:r>
              <a:rPr dirty="0" sz="3000" spc="120">
                <a:solidFill>
                  <a:srgbClr val="EDF1F5"/>
                </a:solidFill>
                <a:latin typeface="Lucida Sans Unicode"/>
                <a:cs typeface="Lucida Sans Unicode"/>
              </a:rPr>
              <a:t>y</a:t>
            </a:r>
            <a:r>
              <a:rPr dirty="0" sz="3000" spc="-35">
                <a:solidFill>
                  <a:srgbClr val="EDF1F5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55">
                <a:solidFill>
                  <a:srgbClr val="EDF1F5"/>
                </a:solidFill>
                <a:latin typeface="Lucida Sans Unicode"/>
                <a:cs typeface="Lucida Sans Unicode"/>
              </a:rPr>
              <a:t>h</a:t>
            </a:r>
            <a:r>
              <a:rPr dirty="0" sz="3000" spc="75">
                <a:solidFill>
                  <a:srgbClr val="EDF1F5"/>
                </a:solidFill>
                <a:latin typeface="Lucida Sans Unicode"/>
                <a:cs typeface="Lucida Sans Unicode"/>
              </a:rPr>
              <a:t>o</a:t>
            </a:r>
            <a:r>
              <a:rPr dirty="0" sz="3000" spc="55">
                <a:solidFill>
                  <a:srgbClr val="EDF1F5"/>
                </a:solidFill>
                <a:latin typeface="Lucida Sans Unicode"/>
                <a:cs typeface="Lucida Sans Unicode"/>
              </a:rPr>
              <a:t>n</a:t>
            </a:r>
            <a:endParaRPr sz="3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610941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598" y="0"/>
                </a:lnTo>
              </a:path>
            </a:pathLst>
          </a:custGeom>
          <a:ln w="19049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2011" y="730149"/>
            <a:ext cx="8893175" cy="8877300"/>
          </a:xfrm>
          <a:custGeom>
            <a:avLst/>
            <a:gdLst/>
            <a:ahLst/>
            <a:cxnLst/>
            <a:rect l="l" t="t" r="r" b="b"/>
            <a:pathLst>
              <a:path w="8893175" h="8877300">
                <a:moveTo>
                  <a:pt x="4830087" y="12700"/>
                </a:moveTo>
                <a:lnTo>
                  <a:pt x="4062777" y="12700"/>
                </a:lnTo>
                <a:lnTo>
                  <a:pt x="4110266" y="0"/>
                </a:lnTo>
                <a:lnTo>
                  <a:pt x="4782599" y="0"/>
                </a:lnTo>
                <a:lnTo>
                  <a:pt x="4830087" y="12700"/>
                </a:lnTo>
                <a:close/>
              </a:path>
              <a:path w="8893175" h="8877300">
                <a:moveTo>
                  <a:pt x="4971693" y="25400"/>
                </a:moveTo>
                <a:lnTo>
                  <a:pt x="3921171" y="25400"/>
                </a:lnTo>
                <a:lnTo>
                  <a:pt x="3968227" y="12700"/>
                </a:lnTo>
                <a:lnTo>
                  <a:pt x="4924637" y="12700"/>
                </a:lnTo>
                <a:lnTo>
                  <a:pt x="4971693" y="25400"/>
                </a:lnTo>
                <a:close/>
              </a:path>
              <a:path w="8893175" h="8877300">
                <a:moveTo>
                  <a:pt x="5065354" y="38100"/>
                </a:moveTo>
                <a:lnTo>
                  <a:pt x="3827510" y="38100"/>
                </a:lnTo>
                <a:lnTo>
                  <a:pt x="3874264" y="25400"/>
                </a:lnTo>
                <a:lnTo>
                  <a:pt x="5018600" y="25400"/>
                </a:lnTo>
                <a:lnTo>
                  <a:pt x="5065354" y="38100"/>
                </a:lnTo>
                <a:close/>
              </a:path>
              <a:path w="8893175" h="8877300">
                <a:moveTo>
                  <a:pt x="5158397" y="50800"/>
                </a:moveTo>
                <a:lnTo>
                  <a:pt x="3734467" y="50800"/>
                </a:lnTo>
                <a:lnTo>
                  <a:pt x="3780910" y="38100"/>
                </a:lnTo>
                <a:lnTo>
                  <a:pt x="5111954" y="38100"/>
                </a:lnTo>
                <a:lnTo>
                  <a:pt x="5158397" y="50800"/>
                </a:lnTo>
                <a:close/>
              </a:path>
              <a:path w="8893175" h="8877300">
                <a:moveTo>
                  <a:pt x="5296756" y="76200"/>
                </a:moveTo>
                <a:lnTo>
                  <a:pt x="3596109" y="76200"/>
                </a:lnTo>
                <a:lnTo>
                  <a:pt x="3688184" y="50800"/>
                </a:lnTo>
                <a:lnTo>
                  <a:pt x="5204680" y="50800"/>
                </a:lnTo>
                <a:lnTo>
                  <a:pt x="5296756" y="76200"/>
                </a:lnTo>
                <a:close/>
              </a:path>
              <a:path w="8893175" h="8877300">
                <a:moveTo>
                  <a:pt x="5568875" y="139700"/>
                </a:moveTo>
                <a:lnTo>
                  <a:pt x="3323989" y="139700"/>
                </a:lnTo>
                <a:lnTo>
                  <a:pt x="3550321" y="76200"/>
                </a:lnTo>
                <a:lnTo>
                  <a:pt x="5342543" y="76200"/>
                </a:lnTo>
                <a:lnTo>
                  <a:pt x="5568875" y="139700"/>
                </a:lnTo>
                <a:close/>
              </a:path>
              <a:path w="8893175" h="8877300">
                <a:moveTo>
                  <a:pt x="5388161" y="8788400"/>
                </a:moveTo>
                <a:lnTo>
                  <a:pt x="3504704" y="8788400"/>
                </a:lnTo>
                <a:lnTo>
                  <a:pt x="2928359" y="8623300"/>
                </a:lnTo>
                <a:lnTo>
                  <a:pt x="2885399" y="8597900"/>
                </a:lnTo>
                <a:lnTo>
                  <a:pt x="2800110" y="8572500"/>
                </a:lnTo>
                <a:lnTo>
                  <a:pt x="2757787" y="8547100"/>
                </a:lnTo>
                <a:lnTo>
                  <a:pt x="2673793" y="8521700"/>
                </a:lnTo>
                <a:lnTo>
                  <a:pt x="2632129" y="8496300"/>
                </a:lnTo>
                <a:lnTo>
                  <a:pt x="2590689" y="8483600"/>
                </a:lnTo>
                <a:lnTo>
                  <a:pt x="2549478" y="8458200"/>
                </a:lnTo>
                <a:lnTo>
                  <a:pt x="2508496" y="8445500"/>
                </a:lnTo>
                <a:lnTo>
                  <a:pt x="2427234" y="8394700"/>
                </a:lnTo>
                <a:lnTo>
                  <a:pt x="2386959" y="8382000"/>
                </a:lnTo>
                <a:lnTo>
                  <a:pt x="2307133" y="8331200"/>
                </a:lnTo>
                <a:lnTo>
                  <a:pt x="2267588" y="8318500"/>
                </a:lnTo>
                <a:lnTo>
                  <a:pt x="2111917" y="8216900"/>
                </a:lnTo>
                <a:lnTo>
                  <a:pt x="2073640" y="8204200"/>
                </a:lnTo>
                <a:lnTo>
                  <a:pt x="1923174" y="8102600"/>
                </a:lnTo>
                <a:lnTo>
                  <a:pt x="1813171" y="8026400"/>
                </a:lnTo>
                <a:lnTo>
                  <a:pt x="1777059" y="7988300"/>
                </a:lnTo>
                <a:lnTo>
                  <a:pt x="1670428" y="7912100"/>
                </a:lnTo>
                <a:lnTo>
                  <a:pt x="1635462" y="7886700"/>
                </a:lnTo>
                <a:lnTo>
                  <a:pt x="1600788" y="7848600"/>
                </a:lnTo>
                <a:lnTo>
                  <a:pt x="1498549" y="7772400"/>
                </a:lnTo>
                <a:lnTo>
                  <a:pt x="1465073" y="7734300"/>
                </a:lnTo>
                <a:lnTo>
                  <a:pt x="1431902" y="7708900"/>
                </a:lnTo>
                <a:lnTo>
                  <a:pt x="1399040" y="7670800"/>
                </a:lnTo>
                <a:lnTo>
                  <a:pt x="1366488" y="7645400"/>
                </a:lnTo>
                <a:lnTo>
                  <a:pt x="1334251" y="7607300"/>
                </a:lnTo>
                <a:lnTo>
                  <a:pt x="1302329" y="7581900"/>
                </a:lnTo>
                <a:lnTo>
                  <a:pt x="1270727" y="7543800"/>
                </a:lnTo>
                <a:lnTo>
                  <a:pt x="1239446" y="7518400"/>
                </a:lnTo>
                <a:lnTo>
                  <a:pt x="1208489" y="7480300"/>
                </a:lnTo>
                <a:lnTo>
                  <a:pt x="1177859" y="7454900"/>
                </a:lnTo>
                <a:lnTo>
                  <a:pt x="1147558" y="7416800"/>
                </a:lnTo>
                <a:lnTo>
                  <a:pt x="1117589" y="7391400"/>
                </a:lnTo>
                <a:lnTo>
                  <a:pt x="1087954" y="7353300"/>
                </a:lnTo>
                <a:lnTo>
                  <a:pt x="1058657" y="7315200"/>
                </a:lnTo>
                <a:lnTo>
                  <a:pt x="1029699" y="7277100"/>
                </a:lnTo>
                <a:lnTo>
                  <a:pt x="1001084" y="7251700"/>
                </a:lnTo>
                <a:lnTo>
                  <a:pt x="972813" y="7213600"/>
                </a:lnTo>
                <a:lnTo>
                  <a:pt x="944890" y="7175500"/>
                </a:lnTo>
                <a:lnTo>
                  <a:pt x="917318" y="7137400"/>
                </a:lnTo>
                <a:lnTo>
                  <a:pt x="890098" y="7112000"/>
                </a:lnTo>
                <a:lnTo>
                  <a:pt x="863233" y="7073900"/>
                </a:lnTo>
                <a:lnTo>
                  <a:pt x="836726" y="7035800"/>
                </a:lnTo>
                <a:lnTo>
                  <a:pt x="810580" y="6997700"/>
                </a:lnTo>
                <a:lnTo>
                  <a:pt x="784797" y="6959600"/>
                </a:lnTo>
                <a:lnTo>
                  <a:pt x="759380" y="6921500"/>
                </a:lnTo>
                <a:lnTo>
                  <a:pt x="734332" y="6883400"/>
                </a:lnTo>
                <a:lnTo>
                  <a:pt x="709654" y="6845300"/>
                </a:lnTo>
                <a:lnTo>
                  <a:pt x="685350" y="6807200"/>
                </a:lnTo>
                <a:lnTo>
                  <a:pt x="661422" y="6769100"/>
                </a:lnTo>
                <a:lnTo>
                  <a:pt x="637873" y="6731000"/>
                </a:lnTo>
                <a:lnTo>
                  <a:pt x="614705" y="6692900"/>
                </a:lnTo>
                <a:lnTo>
                  <a:pt x="591922" y="6654800"/>
                </a:lnTo>
                <a:lnTo>
                  <a:pt x="569525" y="6616700"/>
                </a:lnTo>
                <a:lnTo>
                  <a:pt x="547517" y="6578600"/>
                </a:lnTo>
                <a:lnTo>
                  <a:pt x="525901" y="6540500"/>
                </a:lnTo>
                <a:lnTo>
                  <a:pt x="504680" y="6502400"/>
                </a:lnTo>
                <a:lnTo>
                  <a:pt x="483855" y="6451600"/>
                </a:lnTo>
                <a:lnTo>
                  <a:pt x="463431" y="6413500"/>
                </a:lnTo>
                <a:lnTo>
                  <a:pt x="443408" y="6375400"/>
                </a:lnTo>
                <a:lnTo>
                  <a:pt x="423791" y="6337300"/>
                </a:lnTo>
                <a:lnTo>
                  <a:pt x="404581" y="6299200"/>
                </a:lnTo>
                <a:lnTo>
                  <a:pt x="385781" y="6248400"/>
                </a:lnTo>
                <a:lnTo>
                  <a:pt x="367394" y="6210300"/>
                </a:lnTo>
                <a:lnTo>
                  <a:pt x="349422" y="6172200"/>
                </a:lnTo>
                <a:lnTo>
                  <a:pt x="331868" y="6121400"/>
                </a:lnTo>
                <a:lnTo>
                  <a:pt x="314735" y="6083300"/>
                </a:lnTo>
                <a:lnTo>
                  <a:pt x="298025" y="6045200"/>
                </a:lnTo>
                <a:lnTo>
                  <a:pt x="281740" y="5994400"/>
                </a:lnTo>
                <a:lnTo>
                  <a:pt x="265884" y="5956300"/>
                </a:lnTo>
                <a:lnTo>
                  <a:pt x="250459" y="5918200"/>
                </a:lnTo>
                <a:lnTo>
                  <a:pt x="235467" y="5867400"/>
                </a:lnTo>
                <a:lnTo>
                  <a:pt x="220912" y="5829300"/>
                </a:lnTo>
                <a:lnTo>
                  <a:pt x="206795" y="5778500"/>
                </a:lnTo>
                <a:lnTo>
                  <a:pt x="193120" y="5740400"/>
                </a:lnTo>
                <a:lnTo>
                  <a:pt x="179889" y="5689600"/>
                </a:lnTo>
                <a:lnTo>
                  <a:pt x="167104" y="5651500"/>
                </a:lnTo>
                <a:lnTo>
                  <a:pt x="154769" y="5600700"/>
                </a:lnTo>
                <a:lnTo>
                  <a:pt x="142885" y="5562600"/>
                </a:lnTo>
                <a:lnTo>
                  <a:pt x="131456" y="5511800"/>
                </a:lnTo>
                <a:lnTo>
                  <a:pt x="120484" y="5473700"/>
                </a:lnTo>
                <a:lnTo>
                  <a:pt x="109971" y="5422900"/>
                </a:lnTo>
                <a:lnTo>
                  <a:pt x="99921" y="5384800"/>
                </a:lnTo>
                <a:lnTo>
                  <a:pt x="90335" y="5334000"/>
                </a:lnTo>
                <a:lnTo>
                  <a:pt x="81217" y="5283200"/>
                </a:lnTo>
                <a:lnTo>
                  <a:pt x="72569" y="5245100"/>
                </a:lnTo>
                <a:lnTo>
                  <a:pt x="64394" y="5194300"/>
                </a:lnTo>
                <a:lnTo>
                  <a:pt x="56694" y="5143500"/>
                </a:lnTo>
                <a:lnTo>
                  <a:pt x="49472" y="5105400"/>
                </a:lnTo>
                <a:lnTo>
                  <a:pt x="42730" y="5054600"/>
                </a:lnTo>
                <a:lnTo>
                  <a:pt x="36472" y="5003800"/>
                </a:lnTo>
                <a:lnTo>
                  <a:pt x="30699" y="4965700"/>
                </a:lnTo>
                <a:lnTo>
                  <a:pt x="25414" y="4914900"/>
                </a:lnTo>
                <a:lnTo>
                  <a:pt x="20621" y="4864100"/>
                </a:lnTo>
                <a:lnTo>
                  <a:pt x="16321" y="4826000"/>
                </a:lnTo>
                <a:lnTo>
                  <a:pt x="12517" y="4775200"/>
                </a:lnTo>
                <a:lnTo>
                  <a:pt x="9211" y="4724400"/>
                </a:lnTo>
                <a:lnTo>
                  <a:pt x="6407" y="4673600"/>
                </a:lnTo>
                <a:lnTo>
                  <a:pt x="4108" y="4635500"/>
                </a:lnTo>
                <a:lnTo>
                  <a:pt x="2314" y="4584700"/>
                </a:lnTo>
                <a:lnTo>
                  <a:pt x="1030" y="4533900"/>
                </a:lnTo>
                <a:lnTo>
                  <a:pt x="258" y="4483100"/>
                </a:lnTo>
                <a:lnTo>
                  <a:pt x="0" y="4445000"/>
                </a:lnTo>
                <a:lnTo>
                  <a:pt x="258" y="4394200"/>
                </a:lnTo>
                <a:lnTo>
                  <a:pt x="1030" y="4343400"/>
                </a:lnTo>
                <a:lnTo>
                  <a:pt x="2314" y="4292600"/>
                </a:lnTo>
                <a:lnTo>
                  <a:pt x="4108" y="4241800"/>
                </a:lnTo>
                <a:lnTo>
                  <a:pt x="6407" y="4191000"/>
                </a:lnTo>
                <a:lnTo>
                  <a:pt x="9211" y="4152900"/>
                </a:lnTo>
                <a:lnTo>
                  <a:pt x="12517" y="4102100"/>
                </a:lnTo>
                <a:lnTo>
                  <a:pt x="16321" y="4051300"/>
                </a:lnTo>
                <a:lnTo>
                  <a:pt x="20621" y="4000500"/>
                </a:lnTo>
                <a:lnTo>
                  <a:pt x="25414" y="3962400"/>
                </a:lnTo>
                <a:lnTo>
                  <a:pt x="30699" y="3911600"/>
                </a:lnTo>
                <a:lnTo>
                  <a:pt x="36472" y="3860800"/>
                </a:lnTo>
                <a:lnTo>
                  <a:pt x="42730" y="3822700"/>
                </a:lnTo>
                <a:lnTo>
                  <a:pt x="49472" y="3771900"/>
                </a:lnTo>
                <a:lnTo>
                  <a:pt x="56694" y="3721100"/>
                </a:lnTo>
                <a:lnTo>
                  <a:pt x="64394" y="3683000"/>
                </a:lnTo>
                <a:lnTo>
                  <a:pt x="72569" y="3632200"/>
                </a:lnTo>
                <a:lnTo>
                  <a:pt x="81217" y="3581400"/>
                </a:lnTo>
                <a:lnTo>
                  <a:pt x="90335" y="3543300"/>
                </a:lnTo>
                <a:lnTo>
                  <a:pt x="99921" y="3492500"/>
                </a:lnTo>
                <a:lnTo>
                  <a:pt x="109971" y="3454400"/>
                </a:lnTo>
                <a:lnTo>
                  <a:pt x="120484" y="3403600"/>
                </a:lnTo>
                <a:lnTo>
                  <a:pt x="131456" y="3365500"/>
                </a:lnTo>
                <a:lnTo>
                  <a:pt x="142885" y="3314700"/>
                </a:lnTo>
                <a:lnTo>
                  <a:pt x="154769" y="3263900"/>
                </a:lnTo>
                <a:lnTo>
                  <a:pt x="167104" y="3225800"/>
                </a:lnTo>
                <a:lnTo>
                  <a:pt x="179889" y="3175000"/>
                </a:lnTo>
                <a:lnTo>
                  <a:pt x="193120" y="3136900"/>
                </a:lnTo>
                <a:lnTo>
                  <a:pt x="206795" y="3098800"/>
                </a:lnTo>
                <a:lnTo>
                  <a:pt x="220912" y="3048000"/>
                </a:lnTo>
                <a:lnTo>
                  <a:pt x="235467" y="3009900"/>
                </a:lnTo>
                <a:lnTo>
                  <a:pt x="250459" y="2959100"/>
                </a:lnTo>
                <a:lnTo>
                  <a:pt x="265884" y="2921000"/>
                </a:lnTo>
                <a:lnTo>
                  <a:pt x="281740" y="2870200"/>
                </a:lnTo>
                <a:lnTo>
                  <a:pt x="298025" y="2832100"/>
                </a:lnTo>
                <a:lnTo>
                  <a:pt x="314735" y="2794000"/>
                </a:lnTo>
                <a:lnTo>
                  <a:pt x="331868" y="2743200"/>
                </a:lnTo>
                <a:lnTo>
                  <a:pt x="349422" y="2705100"/>
                </a:lnTo>
                <a:lnTo>
                  <a:pt x="367394" y="2667000"/>
                </a:lnTo>
                <a:lnTo>
                  <a:pt x="385781" y="2628900"/>
                </a:lnTo>
                <a:lnTo>
                  <a:pt x="404581" y="2578100"/>
                </a:lnTo>
                <a:lnTo>
                  <a:pt x="423791" y="2540000"/>
                </a:lnTo>
                <a:lnTo>
                  <a:pt x="443408" y="2501900"/>
                </a:lnTo>
                <a:lnTo>
                  <a:pt x="463431" y="2463800"/>
                </a:lnTo>
                <a:lnTo>
                  <a:pt x="483855" y="2413000"/>
                </a:lnTo>
                <a:lnTo>
                  <a:pt x="504680" y="2374900"/>
                </a:lnTo>
                <a:lnTo>
                  <a:pt x="525901" y="2336800"/>
                </a:lnTo>
                <a:lnTo>
                  <a:pt x="547517" y="2298700"/>
                </a:lnTo>
                <a:lnTo>
                  <a:pt x="569525" y="2260600"/>
                </a:lnTo>
                <a:lnTo>
                  <a:pt x="591922" y="2222500"/>
                </a:lnTo>
                <a:lnTo>
                  <a:pt x="614705" y="2184400"/>
                </a:lnTo>
                <a:lnTo>
                  <a:pt x="637873" y="2146300"/>
                </a:lnTo>
                <a:lnTo>
                  <a:pt x="661422" y="2108200"/>
                </a:lnTo>
                <a:lnTo>
                  <a:pt x="685350" y="2070100"/>
                </a:lnTo>
                <a:lnTo>
                  <a:pt x="709654" y="2032000"/>
                </a:lnTo>
                <a:lnTo>
                  <a:pt x="734332" y="1993900"/>
                </a:lnTo>
                <a:lnTo>
                  <a:pt x="759380" y="1955800"/>
                </a:lnTo>
                <a:lnTo>
                  <a:pt x="784797" y="1917700"/>
                </a:lnTo>
                <a:lnTo>
                  <a:pt x="810580" y="1879600"/>
                </a:lnTo>
                <a:lnTo>
                  <a:pt x="836726" y="1841500"/>
                </a:lnTo>
                <a:lnTo>
                  <a:pt x="863233" y="1803400"/>
                </a:lnTo>
                <a:lnTo>
                  <a:pt x="890098" y="1765300"/>
                </a:lnTo>
                <a:lnTo>
                  <a:pt x="917318" y="1727200"/>
                </a:lnTo>
                <a:lnTo>
                  <a:pt x="944890" y="1701800"/>
                </a:lnTo>
                <a:lnTo>
                  <a:pt x="972813" y="1663700"/>
                </a:lnTo>
                <a:lnTo>
                  <a:pt x="1001084" y="1625600"/>
                </a:lnTo>
                <a:lnTo>
                  <a:pt x="1029699" y="1587500"/>
                </a:lnTo>
                <a:lnTo>
                  <a:pt x="1058657" y="1562100"/>
                </a:lnTo>
                <a:lnTo>
                  <a:pt x="1087954" y="1524000"/>
                </a:lnTo>
                <a:lnTo>
                  <a:pt x="1117589" y="1485900"/>
                </a:lnTo>
                <a:lnTo>
                  <a:pt x="1147558" y="1460500"/>
                </a:lnTo>
                <a:lnTo>
                  <a:pt x="1177859" y="1422400"/>
                </a:lnTo>
                <a:lnTo>
                  <a:pt x="1208489" y="1384300"/>
                </a:lnTo>
                <a:lnTo>
                  <a:pt x="1239446" y="1358900"/>
                </a:lnTo>
                <a:lnTo>
                  <a:pt x="1270727" y="1320800"/>
                </a:lnTo>
                <a:lnTo>
                  <a:pt x="1302329" y="1295400"/>
                </a:lnTo>
                <a:lnTo>
                  <a:pt x="1334251" y="1257300"/>
                </a:lnTo>
                <a:lnTo>
                  <a:pt x="1366488" y="1231900"/>
                </a:lnTo>
                <a:lnTo>
                  <a:pt x="1399040" y="1193800"/>
                </a:lnTo>
                <a:lnTo>
                  <a:pt x="1465073" y="1143000"/>
                </a:lnTo>
                <a:lnTo>
                  <a:pt x="1498549" y="1104900"/>
                </a:lnTo>
                <a:lnTo>
                  <a:pt x="1566409" y="1054100"/>
                </a:lnTo>
                <a:lnTo>
                  <a:pt x="1600788" y="1016000"/>
                </a:lnTo>
                <a:lnTo>
                  <a:pt x="1705685" y="939800"/>
                </a:lnTo>
                <a:lnTo>
                  <a:pt x="1741230" y="914400"/>
                </a:lnTo>
                <a:lnTo>
                  <a:pt x="1777059" y="876300"/>
                </a:lnTo>
                <a:lnTo>
                  <a:pt x="1886231" y="800100"/>
                </a:lnTo>
                <a:lnTo>
                  <a:pt x="2035625" y="698500"/>
                </a:lnTo>
                <a:lnTo>
                  <a:pt x="2111917" y="647700"/>
                </a:lnTo>
                <a:lnTo>
                  <a:pt x="2150453" y="635000"/>
                </a:lnTo>
                <a:lnTo>
                  <a:pt x="2307133" y="533400"/>
                </a:lnTo>
                <a:lnTo>
                  <a:pt x="2346925" y="520700"/>
                </a:lnTo>
                <a:lnTo>
                  <a:pt x="2427234" y="469900"/>
                </a:lnTo>
                <a:lnTo>
                  <a:pt x="2467747" y="457200"/>
                </a:lnTo>
                <a:lnTo>
                  <a:pt x="2508496" y="431800"/>
                </a:lnTo>
                <a:lnTo>
                  <a:pt x="2549478" y="419100"/>
                </a:lnTo>
                <a:lnTo>
                  <a:pt x="2590689" y="393700"/>
                </a:lnTo>
                <a:lnTo>
                  <a:pt x="2632129" y="381000"/>
                </a:lnTo>
                <a:lnTo>
                  <a:pt x="2673793" y="355600"/>
                </a:lnTo>
                <a:lnTo>
                  <a:pt x="2715680" y="342900"/>
                </a:lnTo>
                <a:lnTo>
                  <a:pt x="2757787" y="317500"/>
                </a:lnTo>
                <a:lnTo>
                  <a:pt x="2842649" y="292100"/>
                </a:lnTo>
                <a:lnTo>
                  <a:pt x="2885399" y="266700"/>
                </a:lnTo>
                <a:lnTo>
                  <a:pt x="3102240" y="203200"/>
                </a:lnTo>
                <a:lnTo>
                  <a:pt x="3146207" y="177800"/>
                </a:lnTo>
                <a:lnTo>
                  <a:pt x="3279262" y="139700"/>
                </a:lnTo>
                <a:lnTo>
                  <a:pt x="5613602" y="139700"/>
                </a:lnTo>
                <a:lnTo>
                  <a:pt x="5746657" y="177800"/>
                </a:lnTo>
                <a:lnTo>
                  <a:pt x="5790624" y="203200"/>
                </a:lnTo>
                <a:lnTo>
                  <a:pt x="6007465" y="266700"/>
                </a:lnTo>
                <a:lnTo>
                  <a:pt x="6050215" y="292100"/>
                </a:lnTo>
                <a:lnTo>
                  <a:pt x="6135078" y="317500"/>
                </a:lnTo>
                <a:lnTo>
                  <a:pt x="6177184" y="342900"/>
                </a:lnTo>
                <a:lnTo>
                  <a:pt x="6219071" y="355600"/>
                </a:lnTo>
                <a:lnTo>
                  <a:pt x="6260735" y="381000"/>
                </a:lnTo>
                <a:lnTo>
                  <a:pt x="6302175" y="393700"/>
                </a:lnTo>
                <a:lnTo>
                  <a:pt x="6343387" y="419100"/>
                </a:lnTo>
                <a:lnTo>
                  <a:pt x="6384368" y="431800"/>
                </a:lnTo>
                <a:lnTo>
                  <a:pt x="6425117" y="457200"/>
                </a:lnTo>
                <a:lnTo>
                  <a:pt x="6465630" y="469900"/>
                </a:lnTo>
                <a:lnTo>
                  <a:pt x="6545940" y="520700"/>
                </a:lnTo>
                <a:lnTo>
                  <a:pt x="6585731" y="533400"/>
                </a:lnTo>
                <a:lnTo>
                  <a:pt x="6742411" y="635000"/>
                </a:lnTo>
                <a:lnTo>
                  <a:pt x="6780947" y="647700"/>
                </a:lnTo>
                <a:lnTo>
                  <a:pt x="6857239" y="698500"/>
                </a:lnTo>
                <a:lnTo>
                  <a:pt x="7006633" y="800100"/>
                </a:lnTo>
                <a:lnTo>
                  <a:pt x="7115805" y="876300"/>
                </a:lnTo>
                <a:lnTo>
                  <a:pt x="7151635" y="914400"/>
                </a:lnTo>
                <a:lnTo>
                  <a:pt x="7187179" y="939800"/>
                </a:lnTo>
                <a:lnTo>
                  <a:pt x="7292076" y="1016000"/>
                </a:lnTo>
                <a:lnTo>
                  <a:pt x="7326455" y="1054100"/>
                </a:lnTo>
                <a:lnTo>
                  <a:pt x="7394315" y="1104900"/>
                </a:lnTo>
                <a:lnTo>
                  <a:pt x="7427792" y="1143000"/>
                </a:lnTo>
                <a:lnTo>
                  <a:pt x="7493825" y="1193800"/>
                </a:lnTo>
                <a:lnTo>
                  <a:pt x="7526376" y="1231900"/>
                </a:lnTo>
                <a:lnTo>
                  <a:pt x="7558614" y="1257300"/>
                </a:lnTo>
                <a:lnTo>
                  <a:pt x="7590535" y="1295400"/>
                </a:lnTo>
                <a:lnTo>
                  <a:pt x="7622137" y="1320800"/>
                </a:lnTo>
                <a:lnTo>
                  <a:pt x="7653418" y="1358900"/>
                </a:lnTo>
                <a:lnTo>
                  <a:pt x="7684375" y="1384300"/>
                </a:lnTo>
                <a:lnTo>
                  <a:pt x="7715006" y="1422400"/>
                </a:lnTo>
                <a:lnTo>
                  <a:pt x="7745307" y="1460500"/>
                </a:lnTo>
                <a:lnTo>
                  <a:pt x="7775276" y="1485900"/>
                </a:lnTo>
                <a:lnTo>
                  <a:pt x="7804910" y="1524000"/>
                </a:lnTo>
                <a:lnTo>
                  <a:pt x="7834208" y="1562100"/>
                </a:lnTo>
                <a:lnTo>
                  <a:pt x="7863165" y="1587500"/>
                </a:lnTo>
                <a:lnTo>
                  <a:pt x="7891781" y="1625600"/>
                </a:lnTo>
                <a:lnTo>
                  <a:pt x="7920051" y="1663700"/>
                </a:lnTo>
                <a:lnTo>
                  <a:pt x="7947974" y="1701800"/>
                </a:lnTo>
                <a:lnTo>
                  <a:pt x="7975547" y="1727200"/>
                </a:lnTo>
                <a:lnTo>
                  <a:pt x="8002767" y="1765300"/>
                </a:lnTo>
                <a:lnTo>
                  <a:pt x="8029631" y="1803400"/>
                </a:lnTo>
                <a:lnTo>
                  <a:pt x="8056138" y="1841500"/>
                </a:lnTo>
                <a:lnTo>
                  <a:pt x="8082284" y="1879600"/>
                </a:lnTo>
                <a:lnTo>
                  <a:pt x="8108067" y="1917700"/>
                </a:lnTo>
                <a:lnTo>
                  <a:pt x="8133484" y="1955800"/>
                </a:lnTo>
                <a:lnTo>
                  <a:pt x="8158533" y="1993900"/>
                </a:lnTo>
                <a:lnTo>
                  <a:pt x="8183211" y="2032000"/>
                </a:lnTo>
                <a:lnTo>
                  <a:pt x="8207515" y="2070100"/>
                </a:lnTo>
                <a:lnTo>
                  <a:pt x="8231443" y="2108200"/>
                </a:lnTo>
                <a:lnTo>
                  <a:pt x="8254992" y="2146300"/>
                </a:lnTo>
                <a:lnTo>
                  <a:pt x="8278159" y="2184400"/>
                </a:lnTo>
                <a:lnTo>
                  <a:pt x="8300943" y="2222500"/>
                </a:lnTo>
                <a:lnTo>
                  <a:pt x="8323340" y="2260600"/>
                </a:lnTo>
                <a:lnTo>
                  <a:pt x="8345348" y="2298700"/>
                </a:lnTo>
                <a:lnTo>
                  <a:pt x="8366963" y="2336800"/>
                </a:lnTo>
                <a:lnTo>
                  <a:pt x="8388185" y="2374900"/>
                </a:lnTo>
                <a:lnTo>
                  <a:pt x="8409009" y="2413000"/>
                </a:lnTo>
                <a:lnTo>
                  <a:pt x="8429434" y="2463800"/>
                </a:lnTo>
                <a:lnTo>
                  <a:pt x="8449456" y="2501900"/>
                </a:lnTo>
                <a:lnTo>
                  <a:pt x="8469074" y="2540000"/>
                </a:lnTo>
                <a:lnTo>
                  <a:pt x="8488284" y="2578100"/>
                </a:lnTo>
                <a:lnTo>
                  <a:pt x="8507083" y="2628900"/>
                </a:lnTo>
                <a:lnTo>
                  <a:pt x="8525471" y="2667000"/>
                </a:lnTo>
                <a:lnTo>
                  <a:pt x="8543442" y="2705100"/>
                </a:lnTo>
                <a:lnTo>
                  <a:pt x="8560996" y="2743200"/>
                </a:lnTo>
                <a:lnTo>
                  <a:pt x="8578130" y="2794000"/>
                </a:lnTo>
                <a:lnTo>
                  <a:pt x="8594840" y="2832100"/>
                </a:lnTo>
                <a:lnTo>
                  <a:pt x="8611124" y="2870200"/>
                </a:lnTo>
                <a:lnTo>
                  <a:pt x="8626981" y="2921000"/>
                </a:lnTo>
                <a:lnTo>
                  <a:pt x="8642406" y="2959100"/>
                </a:lnTo>
                <a:lnTo>
                  <a:pt x="8657397" y="3009900"/>
                </a:lnTo>
                <a:lnTo>
                  <a:pt x="8671953" y="3048000"/>
                </a:lnTo>
                <a:lnTo>
                  <a:pt x="8686069" y="3098800"/>
                </a:lnTo>
                <a:lnTo>
                  <a:pt x="8699745" y="3136900"/>
                </a:lnTo>
                <a:lnTo>
                  <a:pt x="8712976" y="3175000"/>
                </a:lnTo>
                <a:lnTo>
                  <a:pt x="8725761" y="3225800"/>
                </a:lnTo>
                <a:lnTo>
                  <a:pt x="8738096" y="3263900"/>
                </a:lnTo>
                <a:lnTo>
                  <a:pt x="8749980" y="3314700"/>
                </a:lnTo>
                <a:lnTo>
                  <a:pt x="8761409" y="3365500"/>
                </a:lnTo>
                <a:lnTo>
                  <a:pt x="8772381" y="3403600"/>
                </a:lnTo>
                <a:lnTo>
                  <a:pt x="8782894" y="3454400"/>
                </a:lnTo>
                <a:lnTo>
                  <a:pt x="8792944" y="3492500"/>
                </a:lnTo>
                <a:lnTo>
                  <a:pt x="8802530" y="3543300"/>
                </a:lnTo>
                <a:lnTo>
                  <a:pt x="8811648" y="3581400"/>
                </a:lnTo>
                <a:lnTo>
                  <a:pt x="8820296" y="3632200"/>
                </a:lnTo>
                <a:lnTo>
                  <a:pt x="8828471" y="3683000"/>
                </a:lnTo>
                <a:lnTo>
                  <a:pt x="8836171" y="3721100"/>
                </a:lnTo>
                <a:lnTo>
                  <a:pt x="8843393" y="3771900"/>
                </a:lnTo>
                <a:lnTo>
                  <a:pt x="8850135" y="3822700"/>
                </a:lnTo>
                <a:lnTo>
                  <a:pt x="8856393" y="3860800"/>
                </a:lnTo>
                <a:lnTo>
                  <a:pt x="8862166" y="3911600"/>
                </a:lnTo>
                <a:lnTo>
                  <a:pt x="8867451" y="3962400"/>
                </a:lnTo>
                <a:lnTo>
                  <a:pt x="8872244" y="4000500"/>
                </a:lnTo>
                <a:lnTo>
                  <a:pt x="8876544" y="4051300"/>
                </a:lnTo>
                <a:lnTo>
                  <a:pt x="8880348" y="4102100"/>
                </a:lnTo>
                <a:lnTo>
                  <a:pt x="8883653" y="4152900"/>
                </a:lnTo>
                <a:lnTo>
                  <a:pt x="8886457" y="4191000"/>
                </a:lnTo>
                <a:lnTo>
                  <a:pt x="8888757" y="4241800"/>
                </a:lnTo>
                <a:lnTo>
                  <a:pt x="8890551" y="4292600"/>
                </a:lnTo>
                <a:lnTo>
                  <a:pt x="8891835" y="4343400"/>
                </a:lnTo>
                <a:lnTo>
                  <a:pt x="8892607" y="4394200"/>
                </a:lnTo>
                <a:lnTo>
                  <a:pt x="8892865" y="4432300"/>
                </a:lnTo>
                <a:lnTo>
                  <a:pt x="8892607" y="4483100"/>
                </a:lnTo>
                <a:lnTo>
                  <a:pt x="8891835" y="4533900"/>
                </a:lnTo>
                <a:lnTo>
                  <a:pt x="8890551" y="4584700"/>
                </a:lnTo>
                <a:lnTo>
                  <a:pt x="8888757" y="4635500"/>
                </a:lnTo>
                <a:lnTo>
                  <a:pt x="8886457" y="4673600"/>
                </a:lnTo>
                <a:lnTo>
                  <a:pt x="8883653" y="4724400"/>
                </a:lnTo>
                <a:lnTo>
                  <a:pt x="8880348" y="4775200"/>
                </a:lnTo>
                <a:lnTo>
                  <a:pt x="8876544" y="4826000"/>
                </a:lnTo>
                <a:lnTo>
                  <a:pt x="8872244" y="4864100"/>
                </a:lnTo>
                <a:lnTo>
                  <a:pt x="8867451" y="4914900"/>
                </a:lnTo>
                <a:lnTo>
                  <a:pt x="8862166" y="4965700"/>
                </a:lnTo>
                <a:lnTo>
                  <a:pt x="8856393" y="5003800"/>
                </a:lnTo>
                <a:lnTo>
                  <a:pt x="8850135" y="5054600"/>
                </a:lnTo>
                <a:lnTo>
                  <a:pt x="8843393" y="5105400"/>
                </a:lnTo>
                <a:lnTo>
                  <a:pt x="8836171" y="5143500"/>
                </a:lnTo>
                <a:lnTo>
                  <a:pt x="8828471" y="5194300"/>
                </a:lnTo>
                <a:lnTo>
                  <a:pt x="8820296" y="5245100"/>
                </a:lnTo>
                <a:lnTo>
                  <a:pt x="8811648" y="5283200"/>
                </a:lnTo>
                <a:lnTo>
                  <a:pt x="8802530" y="5334000"/>
                </a:lnTo>
                <a:lnTo>
                  <a:pt x="8792944" y="5384800"/>
                </a:lnTo>
                <a:lnTo>
                  <a:pt x="8782894" y="5422900"/>
                </a:lnTo>
                <a:lnTo>
                  <a:pt x="8772381" y="5473700"/>
                </a:lnTo>
                <a:lnTo>
                  <a:pt x="8761409" y="5511800"/>
                </a:lnTo>
                <a:lnTo>
                  <a:pt x="8749980" y="5562600"/>
                </a:lnTo>
                <a:lnTo>
                  <a:pt x="8738096" y="5600700"/>
                </a:lnTo>
                <a:lnTo>
                  <a:pt x="8725761" y="5651500"/>
                </a:lnTo>
                <a:lnTo>
                  <a:pt x="8712976" y="5689600"/>
                </a:lnTo>
                <a:lnTo>
                  <a:pt x="8699745" y="5740400"/>
                </a:lnTo>
                <a:lnTo>
                  <a:pt x="8686069" y="5778500"/>
                </a:lnTo>
                <a:lnTo>
                  <a:pt x="8671953" y="5829300"/>
                </a:lnTo>
                <a:lnTo>
                  <a:pt x="8657397" y="5867400"/>
                </a:lnTo>
                <a:lnTo>
                  <a:pt x="8642406" y="5918200"/>
                </a:lnTo>
                <a:lnTo>
                  <a:pt x="8626981" y="5956300"/>
                </a:lnTo>
                <a:lnTo>
                  <a:pt x="8611124" y="5994400"/>
                </a:lnTo>
                <a:lnTo>
                  <a:pt x="8594840" y="6045200"/>
                </a:lnTo>
                <a:lnTo>
                  <a:pt x="8578130" y="6083300"/>
                </a:lnTo>
                <a:lnTo>
                  <a:pt x="8560996" y="6121400"/>
                </a:lnTo>
                <a:lnTo>
                  <a:pt x="8543442" y="6172200"/>
                </a:lnTo>
                <a:lnTo>
                  <a:pt x="8525471" y="6210300"/>
                </a:lnTo>
                <a:lnTo>
                  <a:pt x="8507083" y="6248400"/>
                </a:lnTo>
                <a:lnTo>
                  <a:pt x="8488284" y="6299200"/>
                </a:lnTo>
                <a:lnTo>
                  <a:pt x="8469074" y="6337300"/>
                </a:lnTo>
                <a:lnTo>
                  <a:pt x="8449456" y="6375400"/>
                </a:lnTo>
                <a:lnTo>
                  <a:pt x="8429434" y="6413500"/>
                </a:lnTo>
                <a:lnTo>
                  <a:pt x="8409009" y="6451600"/>
                </a:lnTo>
                <a:lnTo>
                  <a:pt x="8388185" y="6502400"/>
                </a:lnTo>
                <a:lnTo>
                  <a:pt x="8366963" y="6540500"/>
                </a:lnTo>
                <a:lnTo>
                  <a:pt x="8345348" y="6578600"/>
                </a:lnTo>
                <a:lnTo>
                  <a:pt x="8323340" y="6616700"/>
                </a:lnTo>
                <a:lnTo>
                  <a:pt x="8300943" y="6654800"/>
                </a:lnTo>
                <a:lnTo>
                  <a:pt x="8278159" y="6692900"/>
                </a:lnTo>
                <a:lnTo>
                  <a:pt x="8254992" y="6731000"/>
                </a:lnTo>
                <a:lnTo>
                  <a:pt x="8231443" y="6769100"/>
                </a:lnTo>
                <a:lnTo>
                  <a:pt x="8207515" y="6807200"/>
                </a:lnTo>
                <a:lnTo>
                  <a:pt x="8183211" y="6845300"/>
                </a:lnTo>
                <a:lnTo>
                  <a:pt x="8158533" y="6883400"/>
                </a:lnTo>
                <a:lnTo>
                  <a:pt x="8133484" y="6921500"/>
                </a:lnTo>
                <a:lnTo>
                  <a:pt x="8108067" y="6959600"/>
                </a:lnTo>
                <a:lnTo>
                  <a:pt x="8082284" y="6997700"/>
                </a:lnTo>
                <a:lnTo>
                  <a:pt x="8056138" y="7035800"/>
                </a:lnTo>
                <a:lnTo>
                  <a:pt x="8029631" y="7073900"/>
                </a:lnTo>
                <a:lnTo>
                  <a:pt x="8002767" y="7112000"/>
                </a:lnTo>
                <a:lnTo>
                  <a:pt x="7975547" y="7137400"/>
                </a:lnTo>
                <a:lnTo>
                  <a:pt x="7947974" y="7175500"/>
                </a:lnTo>
                <a:lnTo>
                  <a:pt x="7920051" y="7213600"/>
                </a:lnTo>
                <a:lnTo>
                  <a:pt x="7891781" y="7251700"/>
                </a:lnTo>
                <a:lnTo>
                  <a:pt x="7863165" y="7277100"/>
                </a:lnTo>
                <a:lnTo>
                  <a:pt x="7834208" y="7315200"/>
                </a:lnTo>
                <a:lnTo>
                  <a:pt x="7804910" y="7353300"/>
                </a:lnTo>
                <a:lnTo>
                  <a:pt x="7775276" y="7391400"/>
                </a:lnTo>
                <a:lnTo>
                  <a:pt x="7745307" y="7416800"/>
                </a:lnTo>
                <a:lnTo>
                  <a:pt x="7715006" y="7454900"/>
                </a:lnTo>
                <a:lnTo>
                  <a:pt x="7684375" y="7480300"/>
                </a:lnTo>
                <a:lnTo>
                  <a:pt x="7653418" y="7518400"/>
                </a:lnTo>
                <a:lnTo>
                  <a:pt x="7622137" y="7543800"/>
                </a:lnTo>
                <a:lnTo>
                  <a:pt x="7590535" y="7581900"/>
                </a:lnTo>
                <a:lnTo>
                  <a:pt x="7558614" y="7607300"/>
                </a:lnTo>
                <a:lnTo>
                  <a:pt x="7526376" y="7645400"/>
                </a:lnTo>
                <a:lnTo>
                  <a:pt x="7493825" y="7670800"/>
                </a:lnTo>
                <a:lnTo>
                  <a:pt x="7460962" y="7708900"/>
                </a:lnTo>
                <a:lnTo>
                  <a:pt x="7427792" y="7734300"/>
                </a:lnTo>
                <a:lnTo>
                  <a:pt x="7394315" y="7772400"/>
                </a:lnTo>
                <a:lnTo>
                  <a:pt x="7292076" y="7848600"/>
                </a:lnTo>
                <a:lnTo>
                  <a:pt x="7257403" y="7886700"/>
                </a:lnTo>
                <a:lnTo>
                  <a:pt x="7222436" y="7912100"/>
                </a:lnTo>
                <a:lnTo>
                  <a:pt x="7115805" y="7988300"/>
                </a:lnTo>
                <a:lnTo>
                  <a:pt x="7079694" y="8026400"/>
                </a:lnTo>
                <a:lnTo>
                  <a:pt x="6969690" y="8102600"/>
                </a:lnTo>
                <a:lnTo>
                  <a:pt x="6819224" y="8204200"/>
                </a:lnTo>
                <a:lnTo>
                  <a:pt x="6780947" y="8216900"/>
                </a:lnTo>
                <a:lnTo>
                  <a:pt x="6625276" y="8318500"/>
                </a:lnTo>
                <a:lnTo>
                  <a:pt x="6585731" y="8331200"/>
                </a:lnTo>
                <a:lnTo>
                  <a:pt x="6505905" y="8382000"/>
                </a:lnTo>
                <a:lnTo>
                  <a:pt x="6465630" y="8394700"/>
                </a:lnTo>
                <a:lnTo>
                  <a:pt x="6384368" y="8445500"/>
                </a:lnTo>
                <a:lnTo>
                  <a:pt x="6343387" y="8458200"/>
                </a:lnTo>
                <a:lnTo>
                  <a:pt x="6302175" y="8483600"/>
                </a:lnTo>
                <a:lnTo>
                  <a:pt x="6260735" y="8496300"/>
                </a:lnTo>
                <a:lnTo>
                  <a:pt x="6219071" y="8521700"/>
                </a:lnTo>
                <a:lnTo>
                  <a:pt x="6135078" y="8547100"/>
                </a:lnTo>
                <a:lnTo>
                  <a:pt x="6092754" y="8572500"/>
                </a:lnTo>
                <a:lnTo>
                  <a:pt x="6007465" y="8597900"/>
                </a:lnTo>
                <a:lnTo>
                  <a:pt x="5964505" y="8623300"/>
                </a:lnTo>
                <a:lnTo>
                  <a:pt x="5388161" y="8788400"/>
                </a:lnTo>
                <a:close/>
              </a:path>
              <a:path w="8893175" h="8877300">
                <a:moveTo>
                  <a:pt x="5250800" y="8813800"/>
                </a:moveTo>
                <a:lnTo>
                  <a:pt x="3642064" y="8813800"/>
                </a:lnTo>
                <a:lnTo>
                  <a:pt x="3550321" y="8788400"/>
                </a:lnTo>
                <a:lnTo>
                  <a:pt x="5342543" y="8788400"/>
                </a:lnTo>
                <a:lnTo>
                  <a:pt x="5250800" y="8813800"/>
                </a:lnTo>
                <a:close/>
              </a:path>
              <a:path w="8893175" h="8877300">
                <a:moveTo>
                  <a:pt x="5111954" y="8839200"/>
                </a:moveTo>
                <a:lnTo>
                  <a:pt x="3780910" y="8839200"/>
                </a:lnTo>
                <a:lnTo>
                  <a:pt x="3688184" y="8813800"/>
                </a:lnTo>
                <a:lnTo>
                  <a:pt x="5204680" y="8813800"/>
                </a:lnTo>
                <a:lnTo>
                  <a:pt x="5111954" y="8839200"/>
                </a:lnTo>
                <a:close/>
              </a:path>
              <a:path w="8893175" h="8877300">
                <a:moveTo>
                  <a:pt x="5018600" y="8851900"/>
                </a:moveTo>
                <a:lnTo>
                  <a:pt x="3874264" y="8851900"/>
                </a:lnTo>
                <a:lnTo>
                  <a:pt x="3827510" y="8839200"/>
                </a:lnTo>
                <a:lnTo>
                  <a:pt x="5065354" y="8839200"/>
                </a:lnTo>
                <a:lnTo>
                  <a:pt x="5018600" y="8851900"/>
                </a:lnTo>
                <a:close/>
              </a:path>
              <a:path w="8893175" h="8877300">
                <a:moveTo>
                  <a:pt x="4877434" y="8864600"/>
                </a:moveTo>
                <a:lnTo>
                  <a:pt x="4015430" y="8864600"/>
                </a:lnTo>
                <a:lnTo>
                  <a:pt x="3968227" y="8851900"/>
                </a:lnTo>
                <a:lnTo>
                  <a:pt x="4924637" y="8851900"/>
                </a:lnTo>
                <a:lnTo>
                  <a:pt x="4877434" y="8864600"/>
                </a:lnTo>
                <a:close/>
              </a:path>
              <a:path w="8893175" h="8877300">
                <a:moveTo>
                  <a:pt x="4782600" y="8877300"/>
                </a:moveTo>
                <a:lnTo>
                  <a:pt x="4110264" y="8877300"/>
                </a:lnTo>
                <a:lnTo>
                  <a:pt x="4062777" y="8864600"/>
                </a:lnTo>
                <a:lnTo>
                  <a:pt x="4830087" y="8864600"/>
                </a:lnTo>
                <a:lnTo>
                  <a:pt x="4782600" y="8877300"/>
                </a:lnTo>
                <a:close/>
              </a:path>
            </a:pathLst>
          </a:custGeom>
          <a:solidFill>
            <a:srgbClr val="071B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44000" y="679350"/>
            <a:ext cx="8953500" cy="8928100"/>
          </a:xfrm>
          <a:custGeom>
            <a:avLst/>
            <a:gdLst/>
            <a:ahLst/>
            <a:cxnLst/>
            <a:rect l="l" t="t" r="r" b="b"/>
            <a:pathLst>
              <a:path w="8953500" h="8928100">
                <a:moveTo>
                  <a:pt x="4955003" y="12700"/>
                </a:moveTo>
                <a:lnTo>
                  <a:pt x="3998296" y="12700"/>
                </a:lnTo>
                <a:lnTo>
                  <a:pt x="4045518" y="0"/>
                </a:lnTo>
                <a:lnTo>
                  <a:pt x="4907781" y="0"/>
                </a:lnTo>
                <a:lnTo>
                  <a:pt x="4955003" y="12700"/>
                </a:lnTo>
                <a:close/>
              </a:path>
              <a:path w="8953500" h="8928100">
                <a:moveTo>
                  <a:pt x="5095784" y="25400"/>
                </a:moveTo>
                <a:lnTo>
                  <a:pt x="3857515" y="25400"/>
                </a:lnTo>
                <a:lnTo>
                  <a:pt x="3904292" y="12700"/>
                </a:lnTo>
                <a:lnTo>
                  <a:pt x="5049007" y="12700"/>
                </a:lnTo>
                <a:lnTo>
                  <a:pt x="5095784" y="25400"/>
                </a:lnTo>
                <a:close/>
              </a:path>
              <a:path w="8953500" h="8928100">
                <a:moveTo>
                  <a:pt x="5235185" y="50800"/>
                </a:moveTo>
                <a:lnTo>
                  <a:pt x="3718114" y="50800"/>
                </a:lnTo>
                <a:lnTo>
                  <a:pt x="3810891" y="25400"/>
                </a:lnTo>
                <a:lnTo>
                  <a:pt x="5142408" y="25400"/>
                </a:lnTo>
                <a:lnTo>
                  <a:pt x="5235185" y="50800"/>
                </a:lnTo>
                <a:close/>
              </a:path>
              <a:path w="8953500" h="8928100">
                <a:moveTo>
                  <a:pt x="5373135" y="76200"/>
                </a:moveTo>
                <a:lnTo>
                  <a:pt x="3580164" y="76200"/>
                </a:lnTo>
                <a:lnTo>
                  <a:pt x="3671966" y="50800"/>
                </a:lnTo>
                <a:lnTo>
                  <a:pt x="5281333" y="50800"/>
                </a:lnTo>
                <a:lnTo>
                  <a:pt x="5373135" y="76200"/>
                </a:lnTo>
                <a:close/>
              </a:path>
              <a:path w="8953500" h="8928100">
                <a:moveTo>
                  <a:pt x="5418784" y="8839200"/>
                </a:moveTo>
                <a:lnTo>
                  <a:pt x="3534515" y="8839200"/>
                </a:lnTo>
                <a:lnTo>
                  <a:pt x="2957616" y="8674100"/>
                </a:lnTo>
                <a:lnTo>
                  <a:pt x="2914601" y="8648700"/>
                </a:lnTo>
                <a:lnTo>
                  <a:pt x="2786813" y="8610600"/>
                </a:lnTo>
                <a:lnTo>
                  <a:pt x="2744644" y="8585200"/>
                </a:lnTo>
                <a:lnTo>
                  <a:pt x="2702692" y="8572500"/>
                </a:lnTo>
                <a:lnTo>
                  <a:pt x="2660961" y="8547100"/>
                </a:lnTo>
                <a:lnTo>
                  <a:pt x="2619453" y="8534400"/>
                </a:lnTo>
                <a:lnTo>
                  <a:pt x="2578170" y="8509000"/>
                </a:lnTo>
                <a:lnTo>
                  <a:pt x="2537116" y="8496300"/>
                </a:lnTo>
                <a:lnTo>
                  <a:pt x="2496292" y="8470900"/>
                </a:lnTo>
                <a:lnTo>
                  <a:pt x="2455701" y="8458200"/>
                </a:lnTo>
                <a:lnTo>
                  <a:pt x="2375230" y="8407400"/>
                </a:lnTo>
                <a:lnTo>
                  <a:pt x="2335354" y="8394700"/>
                </a:lnTo>
                <a:lnTo>
                  <a:pt x="2217198" y="8318500"/>
                </a:lnTo>
                <a:lnTo>
                  <a:pt x="2178312" y="8305800"/>
                </a:lnTo>
                <a:lnTo>
                  <a:pt x="2025331" y="8204200"/>
                </a:lnTo>
                <a:lnTo>
                  <a:pt x="1876576" y="8102600"/>
                </a:lnTo>
                <a:lnTo>
                  <a:pt x="1767882" y="8026400"/>
                </a:lnTo>
                <a:lnTo>
                  <a:pt x="1732211" y="8001000"/>
                </a:lnTo>
                <a:lnTo>
                  <a:pt x="1696825" y="7962900"/>
                </a:lnTo>
                <a:lnTo>
                  <a:pt x="1592401" y="7886700"/>
                </a:lnTo>
                <a:lnTo>
                  <a:pt x="1558179" y="7848600"/>
                </a:lnTo>
                <a:lnTo>
                  <a:pt x="1490631" y="7797800"/>
                </a:lnTo>
                <a:lnTo>
                  <a:pt x="1457310" y="7759700"/>
                </a:lnTo>
                <a:lnTo>
                  <a:pt x="1424294" y="7734300"/>
                </a:lnTo>
                <a:lnTo>
                  <a:pt x="1391586" y="7696200"/>
                </a:lnTo>
                <a:lnTo>
                  <a:pt x="1327104" y="7645400"/>
                </a:lnTo>
                <a:lnTo>
                  <a:pt x="1295335" y="7607300"/>
                </a:lnTo>
                <a:lnTo>
                  <a:pt x="1263884" y="7569200"/>
                </a:lnTo>
                <a:lnTo>
                  <a:pt x="1232754" y="7543800"/>
                </a:lnTo>
                <a:lnTo>
                  <a:pt x="1201947" y="7505700"/>
                </a:lnTo>
                <a:lnTo>
                  <a:pt x="1171466" y="7480300"/>
                </a:lnTo>
                <a:lnTo>
                  <a:pt x="1141313" y="7442200"/>
                </a:lnTo>
                <a:lnTo>
                  <a:pt x="1111491" y="7404100"/>
                </a:lnTo>
                <a:lnTo>
                  <a:pt x="1082003" y="7378700"/>
                </a:lnTo>
                <a:lnTo>
                  <a:pt x="1052851" y="7340600"/>
                </a:lnTo>
                <a:lnTo>
                  <a:pt x="1024038" y="7302500"/>
                </a:lnTo>
                <a:lnTo>
                  <a:pt x="995566" y="7277100"/>
                </a:lnTo>
                <a:lnTo>
                  <a:pt x="967438" y="7239000"/>
                </a:lnTo>
                <a:lnTo>
                  <a:pt x="939657" y="7200900"/>
                </a:lnTo>
                <a:lnTo>
                  <a:pt x="912224" y="7162800"/>
                </a:lnTo>
                <a:lnTo>
                  <a:pt x="885143" y="7124700"/>
                </a:lnTo>
                <a:lnTo>
                  <a:pt x="858416" y="7099300"/>
                </a:lnTo>
                <a:lnTo>
                  <a:pt x="832046" y="7061200"/>
                </a:lnTo>
                <a:lnTo>
                  <a:pt x="806035" y="7023100"/>
                </a:lnTo>
                <a:lnTo>
                  <a:pt x="780386" y="6985000"/>
                </a:lnTo>
                <a:lnTo>
                  <a:pt x="755102" y="6946900"/>
                </a:lnTo>
                <a:lnTo>
                  <a:pt x="730185" y="6908800"/>
                </a:lnTo>
                <a:lnTo>
                  <a:pt x="705637" y="6870700"/>
                </a:lnTo>
                <a:lnTo>
                  <a:pt x="681461" y="6832600"/>
                </a:lnTo>
                <a:lnTo>
                  <a:pt x="657660" y="6794500"/>
                </a:lnTo>
                <a:lnTo>
                  <a:pt x="634237" y="6756400"/>
                </a:lnTo>
                <a:lnTo>
                  <a:pt x="611193" y="6718300"/>
                </a:lnTo>
                <a:lnTo>
                  <a:pt x="588532" y="6680200"/>
                </a:lnTo>
                <a:lnTo>
                  <a:pt x="566256" y="6642100"/>
                </a:lnTo>
                <a:lnTo>
                  <a:pt x="544367" y="6604000"/>
                </a:lnTo>
                <a:lnTo>
                  <a:pt x="522869" y="6553200"/>
                </a:lnTo>
                <a:lnTo>
                  <a:pt x="501764" y="6515100"/>
                </a:lnTo>
                <a:lnTo>
                  <a:pt x="481053" y="6477000"/>
                </a:lnTo>
                <a:lnTo>
                  <a:pt x="460741" y="6438900"/>
                </a:lnTo>
                <a:lnTo>
                  <a:pt x="440829" y="6400800"/>
                </a:lnTo>
                <a:lnTo>
                  <a:pt x="421321" y="6350000"/>
                </a:lnTo>
                <a:lnTo>
                  <a:pt x="402218" y="6311900"/>
                </a:lnTo>
                <a:lnTo>
                  <a:pt x="383523" y="6273800"/>
                </a:lnTo>
                <a:lnTo>
                  <a:pt x="365239" y="6235700"/>
                </a:lnTo>
                <a:lnTo>
                  <a:pt x="347368" y="6184900"/>
                </a:lnTo>
                <a:lnTo>
                  <a:pt x="329913" y="6146800"/>
                </a:lnTo>
                <a:lnTo>
                  <a:pt x="312877" y="6108700"/>
                </a:lnTo>
                <a:lnTo>
                  <a:pt x="296261" y="6057900"/>
                </a:lnTo>
                <a:lnTo>
                  <a:pt x="280070" y="6019800"/>
                </a:lnTo>
                <a:lnTo>
                  <a:pt x="264304" y="5981700"/>
                </a:lnTo>
                <a:lnTo>
                  <a:pt x="248968" y="5930900"/>
                </a:lnTo>
                <a:lnTo>
                  <a:pt x="234063" y="5892800"/>
                </a:lnTo>
                <a:lnTo>
                  <a:pt x="219591" y="5842000"/>
                </a:lnTo>
                <a:lnTo>
                  <a:pt x="205557" y="5803900"/>
                </a:lnTo>
                <a:lnTo>
                  <a:pt x="191961" y="5753100"/>
                </a:lnTo>
                <a:lnTo>
                  <a:pt x="178807" y="5715000"/>
                </a:lnTo>
                <a:lnTo>
                  <a:pt x="166097" y="5664200"/>
                </a:lnTo>
                <a:lnTo>
                  <a:pt x="153834" y="5626100"/>
                </a:lnTo>
                <a:lnTo>
                  <a:pt x="142020" y="5575300"/>
                </a:lnTo>
                <a:lnTo>
                  <a:pt x="130659" y="5537200"/>
                </a:lnTo>
                <a:lnTo>
                  <a:pt x="119752" y="5486400"/>
                </a:lnTo>
                <a:lnTo>
                  <a:pt x="109302" y="5448300"/>
                </a:lnTo>
                <a:lnTo>
                  <a:pt x="99311" y="5397500"/>
                </a:lnTo>
                <a:lnTo>
                  <a:pt x="89783" y="5359400"/>
                </a:lnTo>
                <a:lnTo>
                  <a:pt x="80720" y="5308600"/>
                </a:lnTo>
                <a:lnTo>
                  <a:pt x="72124" y="5257800"/>
                </a:lnTo>
                <a:lnTo>
                  <a:pt x="63998" y="5219700"/>
                </a:lnTo>
                <a:lnTo>
                  <a:pt x="56345" y="5168900"/>
                </a:lnTo>
                <a:lnTo>
                  <a:pt x="49167" y="5118100"/>
                </a:lnTo>
                <a:lnTo>
                  <a:pt x="42466" y="5080000"/>
                </a:lnTo>
                <a:lnTo>
                  <a:pt x="36246" y="5029200"/>
                </a:lnTo>
                <a:lnTo>
                  <a:pt x="30508" y="4978400"/>
                </a:lnTo>
                <a:lnTo>
                  <a:pt x="25256" y="4940300"/>
                </a:lnTo>
                <a:lnTo>
                  <a:pt x="20492" y="4889500"/>
                </a:lnTo>
                <a:lnTo>
                  <a:pt x="16219" y="4838700"/>
                </a:lnTo>
                <a:lnTo>
                  <a:pt x="12438" y="4787900"/>
                </a:lnTo>
                <a:lnTo>
                  <a:pt x="9154" y="4749800"/>
                </a:lnTo>
                <a:lnTo>
                  <a:pt x="6367" y="4699000"/>
                </a:lnTo>
                <a:lnTo>
                  <a:pt x="4082" y="4648200"/>
                </a:lnTo>
                <a:lnTo>
                  <a:pt x="2299" y="4597400"/>
                </a:lnTo>
                <a:lnTo>
                  <a:pt x="1023" y="4559300"/>
                </a:lnTo>
                <a:lnTo>
                  <a:pt x="256" y="4508500"/>
                </a:lnTo>
                <a:lnTo>
                  <a:pt x="0" y="4470400"/>
                </a:lnTo>
                <a:lnTo>
                  <a:pt x="256" y="4406900"/>
                </a:lnTo>
                <a:lnTo>
                  <a:pt x="1023" y="4356100"/>
                </a:lnTo>
                <a:lnTo>
                  <a:pt x="2299" y="4318000"/>
                </a:lnTo>
                <a:lnTo>
                  <a:pt x="4082" y="4267200"/>
                </a:lnTo>
                <a:lnTo>
                  <a:pt x="6367" y="4216400"/>
                </a:lnTo>
                <a:lnTo>
                  <a:pt x="9154" y="4165600"/>
                </a:lnTo>
                <a:lnTo>
                  <a:pt x="12438" y="4127500"/>
                </a:lnTo>
                <a:lnTo>
                  <a:pt x="16219" y="4076700"/>
                </a:lnTo>
                <a:lnTo>
                  <a:pt x="20492" y="4025900"/>
                </a:lnTo>
                <a:lnTo>
                  <a:pt x="25256" y="3975100"/>
                </a:lnTo>
                <a:lnTo>
                  <a:pt x="30508" y="3937000"/>
                </a:lnTo>
                <a:lnTo>
                  <a:pt x="36246" y="3886200"/>
                </a:lnTo>
                <a:lnTo>
                  <a:pt x="42466" y="3835400"/>
                </a:lnTo>
                <a:lnTo>
                  <a:pt x="49167" y="3797300"/>
                </a:lnTo>
                <a:lnTo>
                  <a:pt x="56345" y="3746500"/>
                </a:lnTo>
                <a:lnTo>
                  <a:pt x="63998" y="3695700"/>
                </a:lnTo>
                <a:lnTo>
                  <a:pt x="72124" y="3657600"/>
                </a:lnTo>
                <a:lnTo>
                  <a:pt x="80720" y="3606800"/>
                </a:lnTo>
                <a:lnTo>
                  <a:pt x="89783" y="3556000"/>
                </a:lnTo>
                <a:lnTo>
                  <a:pt x="99311" y="3517900"/>
                </a:lnTo>
                <a:lnTo>
                  <a:pt x="109302" y="3467100"/>
                </a:lnTo>
                <a:lnTo>
                  <a:pt x="119752" y="3429000"/>
                </a:lnTo>
                <a:lnTo>
                  <a:pt x="130659" y="3378200"/>
                </a:lnTo>
                <a:lnTo>
                  <a:pt x="142020" y="3340100"/>
                </a:lnTo>
                <a:lnTo>
                  <a:pt x="153834" y="3289300"/>
                </a:lnTo>
                <a:lnTo>
                  <a:pt x="166097" y="3251200"/>
                </a:lnTo>
                <a:lnTo>
                  <a:pt x="178807" y="3200400"/>
                </a:lnTo>
                <a:lnTo>
                  <a:pt x="191961" y="3162300"/>
                </a:lnTo>
                <a:lnTo>
                  <a:pt x="205557" y="3111500"/>
                </a:lnTo>
                <a:lnTo>
                  <a:pt x="219591" y="3073400"/>
                </a:lnTo>
                <a:lnTo>
                  <a:pt x="234063" y="3022600"/>
                </a:lnTo>
                <a:lnTo>
                  <a:pt x="248968" y="2984500"/>
                </a:lnTo>
                <a:lnTo>
                  <a:pt x="264304" y="2933700"/>
                </a:lnTo>
                <a:lnTo>
                  <a:pt x="280070" y="2895600"/>
                </a:lnTo>
                <a:lnTo>
                  <a:pt x="296261" y="2857500"/>
                </a:lnTo>
                <a:lnTo>
                  <a:pt x="312877" y="2806700"/>
                </a:lnTo>
                <a:lnTo>
                  <a:pt x="329913" y="2768600"/>
                </a:lnTo>
                <a:lnTo>
                  <a:pt x="347368" y="2730500"/>
                </a:lnTo>
                <a:lnTo>
                  <a:pt x="365239" y="2679700"/>
                </a:lnTo>
                <a:lnTo>
                  <a:pt x="383523" y="2641600"/>
                </a:lnTo>
                <a:lnTo>
                  <a:pt x="402218" y="2603500"/>
                </a:lnTo>
                <a:lnTo>
                  <a:pt x="421321" y="2565400"/>
                </a:lnTo>
                <a:lnTo>
                  <a:pt x="440829" y="2514600"/>
                </a:lnTo>
                <a:lnTo>
                  <a:pt x="460741" y="2476500"/>
                </a:lnTo>
                <a:lnTo>
                  <a:pt x="481053" y="2438400"/>
                </a:lnTo>
                <a:lnTo>
                  <a:pt x="501764" y="2400300"/>
                </a:lnTo>
                <a:lnTo>
                  <a:pt x="522869" y="2362200"/>
                </a:lnTo>
                <a:lnTo>
                  <a:pt x="544367" y="2311400"/>
                </a:lnTo>
                <a:lnTo>
                  <a:pt x="566256" y="2273300"/>
                </a:lnTo>
                <a:lnTo>
                  <a:pt x="588532" y="2235200"/>
                </a:lnTo>
                <a:lnTo>
                  <a:pt x="611193" y="2197100"/>
                </a:lnTo>
                <a:lnTo>
                  <a:pt x="634237" y="2159000"/>
                </a:lnTo>
                <a:lnTo>
                  <a:pt x="657660" y="2120900"/>
                </a:lnTo>
                <a:lnTo>
                  <a:pt x="681461" y="2082800"/>
                </a:lnTo>
                <a:lnTo>
                  <a:pt x="705637" y="2044700"/>
                </a:lnTo>
                <a:lnTo>
                  <a:pt x="730185" y="2006600"/>
                </a:lnTo>
                <a:lnTo>
                  <a:pt x="755102" y="1968500"/>
                </a:lnTo>
                <a:lnTo>
                  <a:pt x="780386" y="1930400"/>
                </a:lnTo>
                <a:lnTo>
                  <a:pt x="806035" y="1892300"/>
                </a:lnTo>
                <a:lnTo>
                  <a:pt x="832046" y="1854200"/>
                </a:lnTo>
                <a:lnTo>
                  <a:pt x="858416" y="1816100"/>
                </a:lnTo>
                <a:lnTo>
                  <a:pt x="885143" y="1790700"/>
                </a:lnTo>
                <a:lnTo>
                  <a:pt x="912224" y="1752600"/>
                </a:lnTo>
                <a:lnTo>
                  <a:pt x="939657" y="1714500"/>
                </a:lnTo>
                <a:lnTo>
                  <a:pt x="967438" y="1676400"/>
                </a:lnTo>
                <a:lnTo>
                  <a:pt x="995566" y="1638300"/>
                </a:lnTo>
                <a:lnTo>
                  <a:pt x="1024038" y="1612900"/>
                </a:lnTo>
                <a:lnTo>
                  <a:pt x="1052851" y="1574800"/>
                </a:lnTo>
                <a:lnTo>
                  <a:pt x="1082003" y="1536700"/>
                </a:lnTo>
                <a:lnTo>
                  <a:pt x="1111491" y="1511300"/>
                </a:lnTo>
                <a:lnTo>
                  <a:pt x="1141313" y="1473200"/>
                </a:lnTo>
                <a:lnTo>
                  <a:pt x="1171466" y="1435100"/>
                </a:lnTo>
                <a:lnTo>
                  <a:pt x="1201947" y="1409700"/>
                </a:lnTo>
                <a:lnTo>
                  <a:pt x="1232754" y="1371600"/>
                </a:lnTo>
                <a:lnTo>
                  <a:pt x="1263884" y="1346200"/>
                </a:lnTo>
                <a:lnTo>
                  <a:pt x="1295335" y="1308100"/>
                </a:lnTo>
                <a:lnTo>
                  <a:pt x="1327104" y="1282700"/>
                </a:lnTo>
                <a:lnTo>
                  <a:pt x="1359189" y="1244600"/>
                </a:lnTo>
                <a:lnTo>
                  <a:pt x="1391586" y="1219200"/>
                </a:lnTo>
                <a:lnTo>
                  <a:pt x="1424294" y="1181100"/>
                </a:lnTo>
                <a:lnTo>
                  <a:pt x="1457310" y="1155700"/>
                </a:lnTo>
                <a:lnTo>
                  <a:pt x="1490631" y="1117600"/>
                </a:lnTo>
                <a:lnTo>
                  <a:pt x="1558179" y="1066800"/>
                </a:lnTo>
                <a:lnTo>
                  <a:pt x="1592401" y="1028700"/>
                </a:lnTo>
                <a:lnTo>
                  <a:pt x="1696825" y="952500"/>
                </a:lnTo>
                <a:lnTo>
                  <a:pt x="1732211" y="927100"/>
                </a:lnTo>
                <a:lnTo>
                  <a:pt x="1767882" y="889000"/>
                </a:lnTo>
                <a:lnTo>
                  <a:pt x="1876576" y="812800"/>
                </a:lnTo>
                <a:lnTo>
                  <a:pt x="2025331" y="711200"/>
                </a:lnTo>
                <a:lnTo>
                  <a:pt x="2178312" y="609600"/>
                </a:lnTo>
                <a:lnTo>
                  <a:pt x="2217198" y="596900"/>
                </a:lnTo>
                <a:lnTo>
                  <a:pt x="2335354" y="520700"/>
                </a:lnTo>
                <a:lnTo>
                  <a:pt x="2375230" y="508000"/>
                </a:lnTo>
                <a:lnTo>
                  <a:pt x="2455701" y="457200"/>
                </a:lnTo>
                <a:lnTo>
                  <a:pt x="2496292" y="444500"/>
                </a:lnTo>
                <a:lnTo>
                  <a:pt x="2537116" y="419100"/>
                </a:lnTo>
                <a:lnTo>
                  <a:pt x="2578170" y="406400"/>
                </a:lnTo>
                <a:lnTo>
                  <a:pt x="2619453" y="381000"/>
                </a:lnTo>
                <a:lnTo>
                  <a:pt x="2660961" y="368300"/>
                </a:lnTo>
                <a:lnTo>
                  <a:pt x="2702692" y="342900"/>
                </a:lnTo>
                <a:lnTo>
                  <a:pt x="2744644" y="330200"/>
                </a:lnTo>
                <a:lnTo>
                  <a:pt x="2786813" y="304800"/>
                </a:lnTo>
                <a:lnTo>
                  <a:pt x="2914601" y="266700"/>
                </a:lnTo>
                <a:lnTo>
                  <a:pt x="2957616" y="241300"/>
                </a:lnTo>
                <a:lnTo>
                  <a:pt x="3534515" y="76200"/>
                </a:lnTo>
                <a:lnTo>
                  <a:pt x="5418784" y="76200"/>
                </a:lnTo>
                <a:lnTo>
                  <a:pt x="5995683" y="241300"/>
                </a:lnTo>
                <a:lnTo>
                  <a:pt x="6038697" y="266700"/>
                </a:lnTo>
                <a:lnTo>
                  <a:pt x="6166486" y="304800"/>
                </a:lnTo>
                <a:lnTo>
                  <a:pt x="6208655" y="330200"/>
                </a:lnTo>
                <a:lnTo>
                  <a:pt x="6250606" y="342900"/>
                </a:lnTo>
                <a:lnTo>
                  <a:pt x="6292338" y="368300"/>
                </a:lnTo>
                <a:lnTo>
                  <a:pt x="6333846" y="381000"/>
                </a:lnTo>
                <a:lnTo>
                  <a:pt x="6375128" y="406400"/>
                </a:lnTo>
                <a:lnTo>
                  <a:pt x="6416183" y="419100"/>
                </a:lnTo>
                <a:lnTo>
                  <a:pt x="6457007" y="444500"/>
                </a:lnTo>
                <a:lnTo>
                  <a:pt x="6497598" y="457200"/>
                </a:lnTo>
                <a:lnTo>
                  <a:pt x="6578069" y="508000"/>
                </a:lnTo>
                <a:lnTo>
                  <a:pt x="6617945" y="520700"/>
                </a:lnTo>
                <a:lnTo>
                  <a:pt x="6736100" y="596900"/>
                </a:lnTo>
                <a:lnTo>
                  <a:pt x="6774986" y="609600"/>
                </a:lnTo>
                <a:lnTo>
                  <a:pt x="6927967" y="711200"/>
                </a:lnTo>
                <a:lnTo>
                  <a:pt x="7076723" y="812800"/>
                </a:lnTo>
                <a:lnTo>
                  <a:pt x="7185417" y="889000"/>
                </a:lnTo>
                <a:lnTo>
                  <a:pt x="7221088" y="927100"/>
                </a:lnTo>
                <a:lnTo>
                  <a:pt x="7256474" y="952500"/>
                </a:lnTo>
                <a:lnTo>
                  <a:pt x="7360898" y="1028700"/>
                </a:lnTo>
                <a:lnTo>
                  <a:pt x="7395119" y="1066800"/>
                </a:lnTo>
                <a:lnTo>
                  <a:pt x="7462667" y="1117600"/>
                </a:lnTo>
                <a:lnTo>
                  <a:pt x="7495988" y="1155700"/>
                </a:lnTo>
                <a:lnTo>
                  <a:pt x="7529004" y="1181100"/>
                </a:lnTo>
                <a:lnTo>
                  <a:pt x="7561712" y="1219200"/>
                </a:lnTo>
                <a:lnTo>
                  <a:pt x="7594110" y="1244600"/>
                </a:lnTo>
                <a:lnTo>
                  <a:pt x="7626195" y="1282700"/>
                </a:lnTo>
                <a:lnTo>
                  <a:pt x="7657964" y="1308100"/>
                </a:lnTo>
                <a:lnTo>
                  <a:pt x="7689415" y="1346200"/>
                </a:lnTo>
                <a:lnTo>
                  <a:pt x="7720545" y="1371600"/>
                </a:lnTo>
                <a:lnTo>
                  <a:pt x="7751352" y="1409700"/>
                </a:lnTo>
                <a:lnTo>
                  <a:pt x="7781833" y="1435100"/>
                </a:lnTo>
                <a:lnTo>
                  <a:pt x="7811986" y="1473200"/>
                </a:lnTo>
                <a:lnTo>
                  <a:pt x="7841807" y="1511300"/>
                </a:lnTo>
                <a:lnTo>
                  <a:pt x="7871295" y="1536700"/>
                </a:lnTo>
                <a:lnTo>
                  <a:pt x="7900447" y="1574800"/>
                </a:lnTo>
                <a:lnTo>
                  <a:pt x="7929261" y="1612900"/>
                </a:lnTo>
                <a:lnTo>
                  <a:pt x="7957733" y="1638300"/>
                </a:lnTo>
                <a:lnTo>
                  <a:pt x="7985861" y="1676400"/>
                </a:lnTo>
                <a:lnTo>
                  <a:pt x="8013642" y="1714500"/>
                </a:lnTo>
                <a:lnTo>
                  <a:pt x="8041075" y="1752600"/>
                </a:lnTo>
                <a:lnTo>
                  <a:pt x="8068156" y="1790700"/>
                </a:lnTo>
                <a:lnTo>
                  <a:pt x="8094883" y="1816100"/>
                </a:lnTo>
                <a:lnTo>
                  <a:pt x="8121253" y="1854200"/>
                </a:lnTo>
                <a:lnTo>
                  <a:pt x="8147263" y="1892300"/>
                </a:lnTo>
                <a:lnTo>
                  <a:pt x="8172912" y="1930400"/>
                </a:lnTo>
                <a:lnTo>
                  <a:pt x="8198197" y="1968500"/>
                </a:lnTo>
                <a:lnTo>
                  <a:pt x="8223114" y="2006600"/>
                </a:lnTo>
                <a:lnTo>
                  <a:pt x="8247662" y="2044700"/>
                </a:lnTo>
                <a:lnTo>
                  <a:pt x="8271837" y="2082800"/>
                </a:lnTo>
                <a:lnTo>
                  <a:pt x="8295638" y="2120900"/>
                </a:lnTo>
                <a:lnTo>
                  <a:pt x="8319062" y="2159000"/>
                </a:lnTo>
                <a:lnTo>
                  <a:pt x="8342106" y="2197100"/>
                </a:lnTo>
                <a:lnTo>
                  <a:pt x="8364767" y="2235200"/>
                </a:lnTo>
                <a:lnTo>
                  <a:pt x="8387043" y="2273300"/>
                </a:lnTo>
                <a:lnTo>
                  <a:pt x="8408931" y="2311400"/>
                </a:lnTo>
                <a:lnTo>
                  <a:pt x="8430430" y="2362200"/>
                </a:lnTo>
                <a:lnTo>
                  <a:pt x="8451535" y="2400300"/>
                </a:lnTo>
                <a:lnTo>
                  <a:pt x="8472245" y="2438400"/>
                </a:lnTo>
                <a:lnTo>
                  <a:pt x="8492558" y="2476500"/>
                </a:lnTo>
                <a:lnTo>
                  <a:pt x="8512469" y="2514600"/>
                </a:lnTo>
                <a:lnTo>
                  <a:pt x="8531978" y="2565400"/>
                </a:lnTo>
                <a:lnTo>
                  <a:pt x="8551081" y="2603500"/>
                </a:lnTo>
                <a:lnTo>
                  <a:pt x="8569776" y="2641600"/>
                </a:lnTo>
                <a:lnTo>
                  <a:pt x="8588060" y="2679700"/>
                </a:lnTo>
                <a:lnTo>
                  <a:pt x="8605931" y="2730500"/>
                </a:lnTo>
                <a:lnTo>
                  <a:pt x="8623386" y="2768600"/>
                </a:lnTo>
                <a:lnTo>
                  <a:pt x="8640422" y="2806700"/>
                </a:lnTo>
                <a:lnTo>
                  <a:pt x="8657037" y="2857500"/>
                </a:lnTo>
                <a:lnTo>
                  <a:pt x="8673229" y="2895600"/>
                </a:lnTo>
                <a:lnTo>
                  <a:pt x="8688994" y="2933700"/>
                </a:lnTo>
                <a:lnTo>
                  <a:pt x="8704331" y="2984500"/>
                </a:lnTo>
                <a:lnTo>
                  <a:pt x="8719236" y="3022600"/>
                </a:lnTo>
                <a:lnTo>
                  <a:pt x="8733708" y="3073400"/>
                </a:lnTo>
                <a:lnTo>
                  <a:pt x="8747742" y="3111500"/>
                </a:lnTo>
                <a:lnTo>
                  <a:pt x="8761338" y="3162300"/>
                </a:lnTo>
                <a:lnTo>
                  <a:pt x="8774492" y="3200400"/>
                </a:lnTo>
                <a:lnTo>
                  <a:pt x="8787202" y="3251200"/>
                </a:lnTo>
                <a:lnTo>
                  <a:pt x="8799465" y="3289300"/>
                </a:lnTo>
                <a:lnTo>
                  <a:pt x="8811278" y="3340100"/>
                </a:lnTo>
                <a:lnTo>
                  <a:pt x="8822640" y="3378200"/>
                </a:lnTo>
                <a:lnTo>
                  <a:pt x="8833547" y="3429000"/>
                </a:lnTo>
                <a:lnTo>
                  <a:pt x="8843997" y="3467100"/>
                </a:lnTo>
                <a:lnTo>
                  <a:pt x="8853988" y="3517900"/>
                </a:lnTo>
                <a:lnTo>
                  <a:pt x="8863516" y="3556000"/>
                </a:lnTo>
                <a:lnTo>
                  <a:pt x="8872579" y="3606800"/>
                </a:lnTo>
                <a:lnTo>
                  <a:pt x="8881175" y="3657600"/>
                </a:lnTo>
                <a:lnTo>
                  <a:pt x="8889301" y="3695700"/>
                </a:lnTo>
                <a:lnTo>
                  <a:pt x="8896954" y="3746500"/>
                </a:lnTo>
                <a:lnTo>
                  <a:pt x="8904132" y="3797300"/>
                </a:lnTo>
                <a:lnTo>
                  <a:pt x="8910833" y="3835400"/>
                </a:lnTo>
                <a:lnTo>
                  <a:pt x="8917053" y="3886200"/>
                </a:lnTo>
                <a:lnTo>
                  <a:pt x="8922791" y="3937000"/>
                </a:lnTo>
                <a:lnTo>
                  <a:pt x="8928043" y="3975100"/>
                </a:lnTo>
                <a:lnTo>
                  <a:pt x="8932807" y="4025900"/>
                </a:lnTo>
                <a:lnTo>
                  <a:pt x="8937080" y="4076700"/>
                </a:lnTo>
                <a:lnTo>
                  <a:pt x="8940861" y="4127500"/>
                </a:lnTo>
                <a:lnTo>
                  <a:pt x="8944145" y="4165600"/>
                </a:lnTo>
                <a:lnTo>
                  <a:pt x="8946932" y="4216400"/>
                </a:lnTo>
                <a:lnTo>
                  <a:pt x="8949217" y="4267200"/>
                </a:lnTo>
                <a:lnTo>
                  <a:pt x="8951000" y="4318000"/>
                </a:lnTo>
                <a:lnTo>
                  <a:pt x="8952276" y="4356100"/>
                </a:lnTo>
                <a:lnTo>
                  <a:pt x="8953043" y="4406900"/>
                </a:lnTo>
                <a:lnTo>
                  <a:pt x="8953300" y="4457700"/>
                </a:lnTo>
                <a:lnTo>
                  <a:pt x="8953043" y="4508500"/>
                </a:lnTo>
                <a:lnTo>
                  <a:pt x="8952276" y="4559300"/>
                </a:lnTo>
                <a:lnTo>
                  <a:pt x="8951000" y="4597400"/>
                </a:lnTo>
                <a:lnTo>
                  <a:pt x="8949217" y="4648200"/>
                </a:lnTo>
                <a:lnTo>
                  <a:pt x="8946932" y="4699000"/>
                </a:lnTo>
                <a:lnTo>
                  <a:pt x="8944145" y="4749800"/>
                </a:lnTo>
                <a:lnTo>
                  <a:pt x="8940861" y="4787900"/>
                </a:lnTo>
                <a:lnTo>
                  <a:pt x="8937080" y="4838700"/>
                </a:lnTo>
                <a:lnTo>
                  <a:pt x="8932807" y="4889500"/>
                </a:lnTo>
                <a:lnTo>
                  <a:pt x="8928043" y="4940300"/>
                </a:lnTo>
                <a:lnTo>
                  <a:pt x="8922791" y="4978400"/>
                </a:lnTo>
                <a:lnTo>
                  <a:pt x="8917053" y="5029200"/>
                </a:lnTo>
                <a:lnTo>
                  <a:pt x="8910833" y="5080000"/>
                </a:lnTo>
                <a:lnTo>
                  <a:pt x="8904132" y="5118100"/>
                </a:lnTo>
                <a:lnTo>
                  <a:pt x="8896954" y="5168900"/>
                </a:lnTo>
                <a:lnTo>
                  <a:pt x="8889301" y="5219700"/>
                </a:lnTo>
                <a:lnTo>
                  <a:pt x="8881175" y="5257800"/>
                </a:lnTo>
                <a:lnTo>
                  <a:pt x="8872579" y="5308600"/>
                </a:lnTo>
                <a:lnTo>
                  <a:pt x="8863516" y="5359400"/>
                </a:lnTo>
                <a:lnTo>
                  <a:pt x="8853988" y="5397500"/>
                </a:lnTo>
                <a:lnTo>
                  <a:pt x="8843997" y="5448300"/>
                </a:lnTo>
                <a:lnTo>
                  <a:pt x="8833547" y="5486400"/>
                </a:lnTo>
                <a:lnTo>
                  <a:pt x="8822640" y="5537200"/>
                </a:lnTo>
                <a:lnTo>
                  <a:pt x="8811278" y="5575300"/>
                </a:lnTo>
                <a:lnTo>
                  <a:pt x="8799465" y="5626100"/>
                </a:lnTo>
                <a:lnTo>
                  <a:pt x="8787202" y="5664200"/>
                </a:lnTo>
                <a:lnTo>
                  <a:pt x="8774492" y="5715000"/>
                </a:lnTo>
                <a:lnTo>
                  <a:pt x="8761338" y="5753100"/>
                </a:lnTo>
                <a:lnTo>
                  <a:pt x="8747742" y="5803900"/>
                </a:lnTo>
                <a:lnTo>
                  <a:pt x="8733708" y="5842000"/>
                </a:lnTo>
                <a:lnTo>
                  <a:pt x="8719236" y="5892800"/>
                </a:lnTo>
                <a:lnTo>
                  <a:pt x="8704331" y="5930900"/>
                </a:lnTo>
                <a:lnTo>
                  <a:pt x="8688994" y="5981700"/>
                </a:lnTo>
                <a:lnTo>
                  <a:pt x="8673229" y="6019800"/>
                </a:lnTo>
                <a:lnTo>
                  <a:pt x="8657037" y="6057900"/>
                </a:lnTo>
                <a:lnTo>
                  <a:pt x="8640422" y="6108700"/>
                </a:lnTo>
                <a:lnTo>
                  <a:pt x="8623386" y="6146800"/>
                </a:lnTo>
                <a:lnTo>
                  <a:pt x="8605931" y="6184900"/>
                </a:lnTo>
                <a:lnTo>
                  <a:pt x="8588060" y="6235700"/>
                </a:lnTo>
                <a:lnTo>
                  <a:pt x="8569776" y="6273800"/>
                </a:lnTo>
                <a:lnTo>
                  <a:pt x="8551081" y="6311900"/>
                </a:lnTo>
                <a:lnTo>
                  <a:pt x="8531978" y="6350000"/>
                </a:lnTo>
                <a:lnTo>
                  <a:pt x="8512469" y="6400800"/>
                </a:lnTo>
                <a:lnTo>
                  <a:pt x="8492558" y="6438900"/>
                </a:lnTo>
                <a:lnTo>
                  <a:pt x="8472245" y="6477000"/>
                </a:lnTo>
                <a:lnTo>
                  <a:pt x="8451535" y="6515100"/>
                </a:lnTo>
                <a:lnTo>
                  <a:pt x="8430430" y="6553200"/>
                </a:lnTo>
                <a:lnTo>
                  <a:pt x="8408931" y="6604000"/>
                </a:lnTo>
                <a:lnTo>
                  <a:pt x="8387043" y="6642100"/>
                </a:lnTo>
                <a:lnTo>
                  <a:pt x="8364767" y="6680200"/>
                </a:lnTo>
                <a:lnTo>
                  <a:pt x="8342106" y="6718300"/>
                </a:lnTo>
                <a:lnTo>
                  <a:pt x="8319062" y="6756400"/>
                </a:lnTo>
                <a:lnTo>
                  <a:pt x="8295638" y="6794500"/>
                </a:lnTo>
                <a:lnTo>
                  <a:pt x="8271837" y="6832600"/>
                </a:lnTo>
                <a:lnTo>
                  <a:pt x="8247662" y="6870700"/>
                </a:lnTo>
                <a:lnTo>
                  <a:pt x="8223114" y="6908800"/>
                </a:lnTo>
                <a:lnTo>
                  <a:pt x="8198197" y="6946900"/>
                </a:lnTo>
                <a:lnTo>
                  <a:pt x="8172912" y="6985000"/>
                </a:lnTo>
                <a:lnTo>
                  <a:pt x="8147263" y="7023100"/>
                </a:lnTo>
                <a:lnTo>
                  <a:pt x="8121253" y="7061200"/>
                </a:lnTo>
                <a:lnTo>
                  <a:pt x="8094883" y="7099300"/>
                </a:lnTo>
                <a:lnTo>
                  <a:pt x="8068156" y="7124700"/>
                </a:lnTo>
                <a:lnTo>
                  <a:pt x="8041075" y="7162800"/>
                </a:lnTo>
                <a:lnTo>
                  <a:pt x="8013642" y="7200900"/>
                </a:lnTo>
                <a:lnTo>
                  <a:pt x="7985861" y="7239000"/>
                </a:lnTo>
                <a:lnTo>
                  <a:pt x="7957733" y="7277100"/>
                </a:lnTo>
                <a:lnTo>
                  <a:pt x="7929261" y="7302500"/>
                </a:lnTo>
                <a:lnTo>
                  <a:pt x="7900447" y="7340600"/>
                </a:lnTo>
                <a:lnTo>
                  <a:pt x="7871295" y="7378700"/>
                </a:lnTo>
                <a:lnTo>
                  <a:pt x="7841807" y="7404100"/>
                </a:lnTo>
                <a:lnTo>
                  <a:pt x="7811986" y="7442200"/>
                </a:lnTo>
                <a:lnTo>
                  <a:pt x="7781833" y="7480300"/>
                </a:lnTo>
                <a:lnTo>
                  <a:pt x="7751352" y="7505700"/>
                </a:lnTo>
                <a:lnTo>
                  <a:pt x="7720545" y="7543800"/>
                </a:lnTo>
                <a:lnTo>
                  <a:pt x="7689415" y="7569200"/>
                </a:lnTo>
                <a:lnTo>
                  <a:pt x="7657964" y="7607300"/>
                </a:lnTo>
                <a:lnTo>
                  <a:pt x="7626195" y="7645400"/>
                </a:lnTo>
                <a:lnTo>
                  <a:pt x="7561712" y="7696200"/>
                </a:lnTo>
                <a:lnTo>
                  <a:pt x="7529004" y="7734300"/>
                </a:lnTo>
                <a:lnTo>
                  <a:pt x="7495988" y="7759700"/>
                </a:lnTo>
                <a:lnTo>
                  <a:pt x="7462667" y="7797800"/>
                </a:lnTo>
                <a:lnTo>
                  <a:pt x="7395119" y="7848600"/>
                </a:lnTo>
                <a:lnTo>
                  <a:pt x="7360898" y="7886700"/>
                </a:lnTo>
                <a:lnTo>
                  <a:pt x="7256474" y="7962900"/>
                </a:lnTo>
                <a:lnTo>
                  <a:pt x="7221088" y="8001000"/>
                </a:lnTo>
                <a:lnTo>
                  <a:pt x="7185417" y="8026400"/>
                </a:lnTo>
                <a:lnTo>
                  <a:pt x="7076723" y="8102600"/>
                </a:lnTo>
                <a:lnTo>
                  <a:pt x="6927967" y="8204200"/>
                </a:lnTo>
                <a:lnTo>
                  <a:pt x="6774986" y="8305800"/>
                </a:lnTo>
                <a:lnTo>
                  <a:pt x="6736100" y="8318500"/>
                </a:lnTo>
                <a:lnTo>
                  <a:pt x="6617945" y="8394700"/>
                </a:lnTo>
                <a:lnTo>
                  <a:pt x="6578069" y="8407400"/>
                </a:lnTo>
                <a:lnTo>
                  <a:pt x="6497598" y="8458200"/>
                </a:lnTo>
                <a:lnTo>
                  <a:pt x="6457007" y="8470900"/>
                </a:lnTo>
                <a:lnTo>
                  <a:pt x="6416183" y="8496300"/>
                </a:lnTo>
                <a:lnTo>
                  <a:pt x="6375128" y="8509000"/>
                </a:lnTo>
                <a:lnTo>
                  <a:pt x="6333846" y="8534400"/>
                </a:lnTo>
                <a:lnTo>
                  <a:pt x="6292338" y="8547100"/>
                </a:lnTo>
                <a:lnTo>
                  <a:pt x="6250606" y="8572500"/>
                </a:lnTo>
                <a:lnTo>
                  <a:pt x="6208655" y="8585200"/>
                </a:lnTo>
                <a:lnTo>
                  <a:pt x="6166486" y="8610600"/>
                </a:lnTo>
                <a:lnTo>
                  <a:pt x="6038697" y="8648700"/>
                </a:lnTo>
                <a:lnTo>
                  <a:pt x="5995683" y="8674100"/>
                </a:lnTo>
                <a:lnTo>
                  <a:pt x="5418784" y="8839200"/>
                </a:lnTo>
                <a:close/>
              </a:path>
              <a:path w="8953500" h="8928100">
                <a:moveTo>
                  <a:pt x="5281333" y="8864600"/>
                </a:moveTo>
                <a:lnTo>
                  <a:pt x="3671966" y="8864600"/>
                </a:lnTo>
                <a:lnTo>
                  <a:pt x="3580164" y="8839200"/>
                </a:lnTo>
                <a:lnTo>
                  <a:pt x="5373135" y="8839200"/>
                </a:lnTo>
                <a:lnTo>
                  <a:pt x="5281333" y="8864600"/>
                </a:lnTo>
                <a:close/>
              </a:path>
              <a:path w="8953500" h="8928100">
                <a:moveTo>
                  <a:pt x="5142408" y="8890000"/>
                </a:moveTo>
                <a:lnTo>
                  <a:pt x="3810891" y="8890000"/>
                </a:lnTo>
                <a:lnTo>
                  <a:pt x="3718114" y="8864600"/>
                </a:lnTo>
                <a:lnTo>
                  <a:pt x="5235185" y="8864600"/>
                </a:lnTo>
                <a:lnTo>
                  <a:pt x="5142408" y="8890000"/>
                </a:lnTo>
                <a:close/>
              </a:path>
              <a:path w="8953500" h="8928100">
                <a:moveTo>
                  <a:pt x="5049007" y="8902700"/>
                </a:moveTo>
                <a:lnTo>
                  <a:pt x="3904292" y="8902700"/>
                </a:lnTo>
                <a:lnTo>
                  <a:pt x="3857515" y="8890000"/>
                </a:lnTo>
                <a:lnTo>
                  <a:pt x="5095784" y="8890000"/>
                </a:lnTo>
                <a:lnTo>
                  <a:pt x="5049007" y="8902700"/>
                </a:lnTo>
                <a:close/>
              </a:path>
              <a:path w="8953500" h="8928100">
                <a:moveTo>
                  <a:pt x="4955003" y="8915400"/>
                </a:moveTo>
                <a:lnTo>
                  <a:pt x="3998296" y="8915400"/>
                </a:lnTo>
                <a:lnTo>
                  <a:pt x="3951220" y="8902700"/>
                </a:lnTo>
                <a:lnTo>
                  <a:pt x="5002079" y="8902700"/>
                </a:lnTo>
                <a:lnTo>
                  <a:pt x="4955003" y="8915400"/>
                </a:lnTo>
                <a:close/>
              </a:path>
              <a:path w="8953500" h="8928100">
                <a:moveTo>
                  <a:pt x="4812910" y="8928100"/>
                </a:moveTo>
                <a:lnTo>
                  <a:pt x="4140389" y="8928100"/>
                </a:lnTo>
                <a:lnTo>
                  <a:pt x="4092883" y="8915400"/>
                </a:lnTo>
                <a:lnTo>
                  <a:pt x="4860415" y="8915400"/>
                </a:lnTo>
                <a:lnTo>
                  <a:pt x="4812910" y="8928100"/>
                </a:lnTo>
                <a:close/>
              </a:path>
            </a:pathLst>
          </a:custGeom>
          <a:solidFill>
            <a:srgbClr val="3CCA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79908" y="1792254"/>
            <a:ext cx="1742439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45">
                <a:solidFill>
                  <a:srgbClr val="EDF1F5"/>
                </a:solidFill>
              </a:rPr>
              <a:t>S</a:t>
            </a:r>
            <a:r>
              <a:rPr dirty="0" sz="3000" spc="-35">
                <a:solidFill>
                  <a:srgbClr val="EDF1F5"/>
                </a:solidFill>
              </a:rPr>
              <a:t>t</a:t>
            </a:r>
            <a:r>
              <a:rPr dirty="0" sz="3000" spc="-110">
                <a:solidFill>
                  <a:srgbClr val="EDF1F5"/>
                </a:solidFill>
              </a:rPr>
              <a:t>r</a:t>
            </a:r>
            <a:r>
              <a:rPr dirty="0" sz="3000" spc="185">
                <a:solidFill>
                  <a:srgbClr val="EDF1F5"/>
                </a:solidFill>
              </a:rPr>
              <a:t>e</a:t>
            </a:r>
            <a:r>
              <a:rPr dirty="0" sz="3000" spc="370">
                <a:solidFill>
                  <a:srgbClr val="EDF1F5"/>
                </a:solidFill>
              </a:rPr>
              <a:t>a</a:t>
            </a:r>
            <a:r>
              <a:rPr dirty="0" sz="3000" spc="285">
                <a:solidFill>
                  <a:srgbClr val="EDF1F5"/>
                </a:solidFill>
              </a:rPr>
              <a:t>m</a:t>
            </a:r>
            <a:r>
              <a:rPr dirty="0" sz="3000" spc="-130">
                <a:solidFill>
                  <a:srgbClr val="EDF1F5"/>
                </a:solidFill>
              </a:rPr>
              <a:t>li</a:t>
            </a:r>
            <a:r>
              <a:rPr dirty="0" sz="3000" spc="-35">
                <a:solidFill>
                  <a:srgbClr val="EDF1F5"/>
                </a:solidFill>
              </a:rPr>
              <a:t>t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5766837" y="2974985"/>
            <a:ext cx="146177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75">
                <a:solidFill>
                  <a:srgbClr val="EDF1F5"/>
                </a:solidFill>
                <a:latin typeface="Lucida Sans Unicode"/>
                <a:cs typeface="Lucida Sans Unicode"/>
              </a:rPr>
              <a:t>P</a:t>
            </a:r>
            <a:r>
              <a:rPr dirty="0" sz="3000" spc="370">
                <a:solidFill>
                  <a:srgbClr val="EDF1F5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55">
                <a:solidFill>
                  <a:srgbClr val="EDF1F5"/>
                </a:solidFill>
                <a:latin typeface="Lucida Sans Unicode"/>
                <a:cs typeface="Lucida Sans Unicode"/>
              </a:rPr>
              <a:t>n</a:t>
            </a:r>
            <a:r>
              <a:rPr dirty="0" sz="3000" spc="135">
                <a:solidFill>
                  <a:srgbClr val="EDF1F5"/>
                </a:solidFill>
                <a:latin typeface="Lucida Sans Unicode"/>
                <a:cs typeface="Lucida Sans Unicode"/>
              </a:rPr>
              <a:t>d</a:t>
            </a:r>
            <a:r>
              <a:rPr dirty="0" sz="3000" spc="370">
                <a:solidFill>
                  <a:srgbClr val="EDF1F5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35">
                <a:solidFill>
                  <a:srgbClr val="EDF1F5"/>
                </a:solidFill>
                <a:latin typeface="Lucida Sans Unicode"/>
                <a:cs typeface="Lucida Sans Unicode"/>
              </a:rPr>
              <a:t>s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15065" y="4016406"/>
            <a:ext cx="5575300" cy="320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290" b="1">
                <a:solidFill>
                  <a:srgbClr val="FFFFFF"/>
                </a:solidFill>
                <a:latin typeface="Arial"/>
                <a:cs typeface="Arial"/>
              </a:rPr>
              <a:t>Geolocation</a:t>
            </a:r>
            <a:endParaRPr sz="7000">
              <a:latin typeface="Arial"/>
              <a:cs typeface="Arial"/>
            </a:endParaRPr>
          </a:p>
          <a:p>
            <a:pPr marL="33655">
              <a:lnSpc>
                <a:spcPct val="100000"/>
              </a:lnSpc>
              <a:spcBef>
                <a:spcPts val="5925"/>
              </a:spcBef>
            </a:pPr>
            <a:r>
              <a:rPr dirty="0" sz="3000" spc="204">
                <a:solidFill>
                  <a:srgbClr val="EDF1F5"/>
                </a:solidFill>
                <a:latin typeface="Lucida Sans Unicode"/>
                <a:cs typeface="Lucida Sans Unicode"/>
              </a:rPr>
              <a:t>Json</a:t>
            </a:r>
            <a:endParaRPr sz="3000">
              <a:latin typeface="Lucida Sans Unicode"/>
              <a:cs typeface="Lucida Sans Unicode"/>
            </a:endParaRPr>
          </a:p>
          <a:p>
            <a:pPr algn="r" marR="673735">
              <a:lnSpc>
                <a:spcPct val="100000"/>
              </a:lnSpc>
              <a:spcBef>
                <a:spcPts val="3510"/>
              </a:spcBef>
            </a:pPr>
            <a:r>
              <a:rPr dirty="0" sz="3000" spc="-40">
                <a:solidFill>
                  <a:srgbClr val="EDF1F5"/>
                </a:solidFill>
                <a:latin typeface="Lucida Sans Unicode"/>
                <a:cs typeface="Lucida Sans Unicode"/>
              </a:rPr>
              <a:t>IP-API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97361" y="2249454"/>
            <a:ext cx="15697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360">
                <a:solidFill>
                  <a:srgbClr val="EDF1F5"/>
                </a:solidFill>
                <a:latin typeface="Lucida Sans Unicode"/>
                <a:cs typeface="Lucida Sans Unicode"/>
              </a:rPr>
              <a:t>W</a:t>
            </a:r>
            <a:r>
              <a:rPr dirty="0" sz="3000" spc="55">
                <a:solidFill>
                  <a:srgbClr val="EDF1F5"/>
                </a:solidFill>
                <a:latin typeface="Lucida Sans Unicode"/>
                <a:cs typeface="Lucida Sans Unicode"/>
              </a:rPr>
              <a:t>h</a:t>
            </a:r>
            <a:r>
              <a:rPr dirty="0" sz="3000" spc="-130">
                <a:solidFill>
                  <a:srgbClr val="EDF1F5"/>
                </a:solidFill>
                <a:latin typeface="Lucida Sans Unicode"/>
                <a:cs typeface="Lucida Sans Unicode"/>
              </a:rPr>
              <a:t>i</a:t>
            </a:r>
            <a:r>
              <a:rPr dirty="0" sz="3000" spc="35">
                <a:solidFill>
                  <a:srgbClr val="EDF1F5"/>
                </a:solidFill>
                <a:latin typeface="Lucida Sans Unicode"/>
                <a:cs typeface="Lucida Sans Unicode"/>
              </a:rPr>
              <a:t>s</a:t>
            </a:r>
            <a:r>
              <a:rPr dirty="0" sz="3000" spc="135">
                <a:solidFill>
                  <a:srgbClr val="EDF1F5"/>
                </a:solidFill>
                <a:latin typeface="Lucida Sans Unicode"/>
                <a:cs typeface="Lucida Sans Unicode"/>
              </a:rPr>
              <a:t>p</a:t>
            </a:r>
            <a:r>
              <a:rPr dirty="0" sz="3000" spc="185">
                <a:solidFill>
                  <a:srgbClr val="EDF1F5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110">
                <a:solidFill>
                  <a:srgbClr val="EDF1F5"/>
                </a:solidFill>
                <a:latin typeface="Lucida Sans Unicode"/>
                <a:cs typeface="Lucida Sans Unicode"/>
              </a:rPr>
              <a:t>r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93324" y="1792254"/>
            <a:ext cx="14141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25">
                <a:solidFill>
                  <a:srgbClr val="EDF1F5"/>
                </a:solidFill>
                <a:latin typeface="Lucida Sans Unicode"/>
                <a:cs typeface="Lucida Sans Unicode"/>
              </a:rPr>
              <a:t>O</a:t>
            </a:r>
            <a:r>
              <a:rPr dirty="0" sz="3000" spc="135">
                <a:solidFill>
                  <a:srgbClr val="EDF1F5"/>
                </a:solidFill>
                <a:latin typeface="Lucida Sans Unicode"/>
                <a:cs typeface="Lucida Sans Unicode"/>
              </a:rPr>
              <a:t>p</a:t>
            </a:r>
            <a:r>
              <a:rPr dirty="0" sz="3000" spc="185">
                <a:solidFill>
                  <a:srgbClr val="EDF1F5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55">
                <a:solidFill>
                  <a:srgbClr val="EDF1F5"/>
                </a:solidFill>
                <a:latin typeface="Lucida Sans Unicode"/>
                <a:cs typeface="Lucida Sans Unicode"/>
              </a:rPr>
              <a:t>n</a:t>
            </a:r>
            <a:r>
              <a:rPr dirty="0" sz="3000" spc="370">
                <a:solidFill>
                  <a:srgbClr val="EDF1F5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130">
                <a:solidFill>
                  <a:srgbClr val="EDF1F5"/>
                </a:solidFill>
                <a:latin typeface="Lucida Sans Unicode"/>
                <a:cs typeface="Lucida Sans Unicode"/>
              </a:rPr>
              <a:t>i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89376" y="3873504"/>
            <a:ext cx="8462645" cy="50012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180590">
              <a:lnSpc>
                <a:spcPct val="116100"/>
              </a:lnSpc>
              <a:spcBef>
                <a:spcPts val="95"/>
              </a:spcBef>
            </a:pPr>
            <a:r>
              <a:rPr dirty="0" sz="7000" spc="300" b="1">
                <a:solidFill>
                  <a:srgbClr val="FFFFFF"/>
                </a:solidFill>
                <a:latin typeface="Arial"/>
                <a:cs typeface="Arial"/>
              </a:rPr>
              <a:t>Voip </a:t>
            </a:r>
            <a:r>
              <a:rPr dirty="0" sz="7000" spc="340" b="1">
                <a:solidFill>
                  <a:srgbClr val="FFFFFF"/>
                </a:solidFill>
                <a:latin typeface="Arial"/>
                <a:cs typeface="Arial"/>
              </a:rPr>
              <a:t>Call </a:t>
            </a:r>
            <a:r>
              <a:rPr dirty="0" sz="7000" spc="3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0" spc="-5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0" spc="409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0" spc="33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0" spc="17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0" spc="26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0" spc="47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0" spc="1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7000" spc="434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7000" spc="47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7000" spc="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0" spc="-4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0" spc="50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7000" spc="18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0" spc="-4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0" spc="-14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7000" spc="409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0" spc="215" b="1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7000" spc="509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7000">
              <a:latin typeface="Arial"/>
              <a:cs typeface="Arial"/>
            </a:endParaRPr>
          </a:p>
          <a:p>
            <a:pPr marL="2914650">
              <a:lnSpc>
                <a:spcPct val="100000"/>
              </a:lnSpc>
              <a:spcBef>
                <a:spcPts val="4865"/>
              </a:spcBef>
            </a:pPr>
            <a:r>
              <a:rPr dirty="0" sz="3000" spc="25">
                <a:solidFill>
                  <a:srgbClr val="EDF1F5"/>
                </a:solidFill>
                <a:latin typeface="Lucida Sans Unicode"/>
                <a:cs typeface="Lucida Sans Unicode"/>
              </a:rPr>
              <a:t>Transcribing</a:t>
            </a:r>
            <a:r>
              <a:rPr dirty="0" sz="3000" spc="-155">
                <a:solidFill>
                  <a:srgbClr val="EDF1F5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95">
                <a:solidFill>
                  <a:srgbClr val="EDF1F5"/>
                </a:solidFill>
                <a:latin typeface="Lucida Sans Unicode"/>
                <a:cs typeface="Lucida Sans Unicode"/>
              </a:rPr>
              <a:t>mp3</a:t>
            </a:r>
            <a:r>
              <a:rPr dirty="0" sz="3000" spc="-155">
                <a:solidFill>
                  <a:srgbClr val="EDF1F5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20">
                <a:solidFill>
                  <a:srgbClr val="EDF1F5"/>
                </a:solidFill>
                <a:latin typeface="Lucida Sans Unicode"/>
                <a:cs typeface="Lucida Sans Unicode"/>
              </a:rPr>
              <a:t>to</a:t>
            </a:r>
            <a:r>
              <a:rPr dirty="0" sz="3000" spc="-155">
                <a:solidFill>
                  <a:srgbClr val="EDF1F5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70">
                <a:solidFill>
                  <a:srgbClr val="EDF1F5"/>
                </a:solidFill>
                <a:latin typeface="Lucida Sans Unicode"/>
                <a:cs typeface="Lucida Sans Unicode"/>
              </a:rPr>
              <a:t>text</a:t>
            </a:r>
            <a:endParaRPr sz="3000">
              <a:latin typeface="Lucida Sans Unicode"/>
              <a:cs typeface="Lucida Sans Unicode"/>
            </a:endParaRPr>
          </a:p>
          <a:p>
            <a:pPr marL="2019935" marR="2912745" indent="49530">
              <a:lnSpc>
                <a:spcPct val="133300"/>
              </a:lnSpc>
              <a:spcBef>
                <a:spcPts val="1615"/>
              </a:spcBef>
            </a:pPr>
            <a:r>
              <a:rPr dirty="0" sz="3000" spc="60">
                <a:solidFill>
                  <a:srgbClr val="EDF1F5"/>
                </a:solidFill>
                <a:latin typeface="Lucida Sans Unicode"/>
                <a:cs typeface="Lucida Sans Unicode"/>
              </a:rPr>
              <a:t>Natural </a:t>
            </a:r>
            <a:r>
              <a:rPr dirty="0" sz="3000" spc="130">
                <a:solidFill>
                  <a:srgbClr val="EDF1F5"/>
                </a:solidFill>
                <a:latin typeface="Lucida Sans Unicode"/>
                <a:cs typeface="Lucida Sans Unicode"/>
              </a:rPr>
              <a:t>Language </a:t>
            </a:r>
            <a:r>
              <a:rPr dirty="0" sz="3000" spc="-935">
                <a:solidFill>
                  <a:srgbClr val="EDF1F5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65">
                <a:solidFill>
                  <a:srgbClr val="EDF1F5"/>
                </a:solidFill>
                <a:latin typeface="Lucida Sans Unicode"/>
                <a:cs typeface="Lucida Sans Unicode"/>
              </a:rPr>
              <a:t>Processing</a:t>
            </a:r>
            <a:r>
              <a:rPr dirty="0" sz="3000" spc="-185">
                <a:solidFill>
                  <a:srgbClr val="EDF1F5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65">
                <a:solidFill>
                  <a:srgbClr val="EDF1F5"/>
                </a:solidFill>
                <a:latin typeface="Lucida Sans Unicode"/>
                <a:cs typeface="Lucida Sans Unicode"/>
              </a:rPr>
              <a:t>on</a:t>
            </a:r>
            <a:r>
              <a:rPr dirty="0" sz="3000" spc="-180">
                <a:solidFill>
                  <a:srgbClr val="EDF1F5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30">
                <a:solidFill>
                  <a:srgbClr val="EDF1F5"/>
                </a:solidFill>
                <a:latin typeface="Lucida Sans Unicode"/>
                <a:cs typeface="Lucida Sans Unicode"/>
              </a:rPr>
              <a:t>Text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43771" y="2974985"/>
            <a:ext cx="3615054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70">
                <a:solidFill>
                  <a:srgbClr val="EDF1F5"/>
                </a:solidFill>
                <a:latin typeface="Lucida Sans Unicode"/>
                <a:cs typeface="Lucida Sans Unicode"/>
              </a:rPr>
              <a:t>Uploading</a:t>
            </a:r>
            <a:r>
              <a:rPr dirty="0" sz="3000" spc="-185">
                <a:solidFill>
                  <a:srgbClr val="EDF1F5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95">
                <a:solidFill>
                  <a:srgbClr val="EDF1F5"/>
                </a:solidFill>
                <a:latin typeface="Lucida Sans Unicode"/>
                <a:cs typeface="Lucida Sans Unicode"/>
              </a:rPr>
              <a:t>mp3</a:t>
            </a:r>
            <a:r>
              <a:rPr dirty="0" sz="3000" spc="-185">
                <a:solidFill>
                  <a:srgbClr val="EDF1F5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50">
                <a:solidFill>
                  <a:srgbClr val="EDF1F5"/>
                </a:solidFill>
                <a:latin typeface="Lucida Sans Unicode"/>
                <a:cs typeface="Lucida Sans Unicode"/>
              </a:rPr>
              <a:t>file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35388" y="7977311"/>
            <a:ext cx="40132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35">
                <a:solidFill>
                  <a:srgbClr val="EDF1F5"/>
                </a:solidFill>
                <a:latin typeface="Lucida Sans Unicode"/>
                <a:cs typeface="Lucida Sans Unicode"/>
              </a:rPr>
              <a:t>Maps</a:t>
            </a:r>
            <a:r>
              <a:rPr dirty="0" sz="3000" spc="-175">
                <a:solidFill>
                  <a:srgbClr val="EDF1F5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185">
                <a:solidFill>
                  <a:srgbClr val="EDF1F5"/>
                </a:solidFill>
                <a:latin typeface="Lucida Sans Unicode"/>
                <a:cs typeface="Lucida Sans Unicode"/>
              </a:rPr>
              <a:t>and</a:t>
            </a:r>
            <a:r>
              <a:rPr dirty="0" sz="3000" spc="-175">
                <a:solidFill>
                  <a:srgbClr val="EDF1F5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65">
                <a:solidFill>
                  <a:srgbClr val="EDF1F5"/>
                </a:solidFill>
                <a:latin typeface="Lucida Sans Unicode"/>
                <a:cs typeface="Lucida Sans Unicode"/>
              </a:rPr>
              <a:t>Addresses</a:t>
            </a:r>
            <a:endParaRPr sz="3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54583" y="0"/>
            <a:ext cx="11133455" cy="10287000"/>
            <a:chOff x="7154583" y="0"/>
            <a:chExt cx="11133455" cy="10287000"/>
          </a:xfrm>
        </p:grpSpPr>
        <p:sp>
          <p:nvSpPr>
            <p:cNvPr id="3" name="object 3"/>
            <p:cNvSpPr/>
            <p:nvPr/>
          </p:nvSpPr>
          <p:spPr>
            <a:xfrm>
              <a:off x="7154583" y="0"/>
              <a:ext cx="11133455" cy="3429000"/>
            </a:xfrm>
            <a:custGeom>
              <a:avLst/>
              <a:gdLst/>
              <a:ahLst/>
              <a:cxnLst/>
              <a:rect l="l" t="t" r="r" b="b"/>
              <a:pathLst>
                <a:path w="11133455" h="3429000">
                  <a:moveTo>
                    <a:pt x="11133415" y="3428999"/>
                  </a:moveTo>
                  <a:lnTo>
                    <a:pt x="0" y="3428999"/>
                  </a:lnTo>
                  <a:lnTo>
                    <a:pt x="0" y="0"/>
                  </a:lnTo>
                  <a:lnTo>
                    <a:pt x="11133415" y="0"/>
                  </a:lnTo>
                  <a:lnTo>
                    <a:pt x="11133415" y="3428999"/>
                  </a:lnTo>
                  <a:close/>
                </a:path>
              </a:pathLst>
            </a:custGeom>
            <a:solidFill>
              <a:srgbClr val="071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437353" y="3429000"/>
              <a:ext cx="9850755" cy="3429000"/>
            </a:xfrm>
            <a:custGeom>
              <a:avLst/>
              <a:gdLst/>
              <a:ahLst/>
              <a:cxnLst/>
              <a:rect l="l" t="t" r="r" b="b"/>
              <a:pathLst>
                <a:path w="9850755" h="3429000">
                  <a:moveTo>
                    <a:pt x="0" y="0"/>
                  </a:moveTo>
                  <a:lnTo>
                    <a:pt x="9850645" y="0"/>
                  </a:lnTo>
                  <a:lnTo>
                    <a:pt x="9850645" y="3428999"/>
                  </a:lnTo>
                  <a:lnTo>
                    <a:pt x="0" y="3428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CA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924635" y="6858000"/>
              <a:ext cx="8358505" cy="3429000"/>
            </a:xfrm>
            <a:custGeom>
              <a:avLst/>
              <a:gdLst/>
              <a:ahLst/>
              <a:cxnLst/>
              <a:rect l="l" t="t" r="r" b="b"/>
              <a:pathLst>
                <a:path w="8358505" h="3429000">
                  <a:moveTo>
                    <a:pt x="8358187" y="3429000"/>
                  </a:moveTo>
                  <a:lnTo>
                    <a:pt x="0" y="3429000"/>
                  </a:lnTo>
                  <a:lnTo>
                    <a:pt x="0" y="0"/>
                  </a:lnTo>
                  <a:lnTo>
                    <a:pt x="8358187" y="0"/>
                  </a:lnTo>
                  <a:lnTo>
                    <a:pt x="8358187" y="3429000"/>
                  </a:lnTo>
                  <a:close/>
                </a:path>
              </a:pathLst>
            </a:custGeom>
            <a:solidFill>
              <a:srgbClr val="071B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185329" y="381635"/>
            <a:ext cx="7209790" cy="2120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-220"/>
              <a:t>T</a:t>
            </a:r>
            <a:r>
              <a:rPr dirty="0" sz="2400" spc="150"/>
              <a:t>e</a:t>
            </a:r>
            <a:r>
              <a:rPr dirty="0" sz="2400" spc="-325"/>
              <a:t>x</a:t>
            </a:r>
            <a:r>
              <a:rPr dirty="0" sz="2400" spc="-25"/>
              <a:t>t</a:t>
            </a:r>
            <a:r>
              <a:rPr dirty="0" sz="2400" spc="-120"/>
              <a:t> </a:t>
            </a:r>
            <a:r>
              <a:rPr dirty="0" sz="2400" spc="295"/>
              <a:t>a</a:t>
            </a:r>
            <a:r>
              <a:rPr dirty="0" sz="2400" spc="45"/>
              <a:t>n</a:t>
            </a:r>
            <a:r>
              <a:rPr dirty="0" sz="2400" spc="110"/>
              <a:t>d</a:t>
            </a:r>
            <a:r>
              <a:rPr dirty="0" sz="2400" spc="-120"/>
              <a:t> </a:t>
            </a:r>
            <a:r>
              <a:rPr dirty="0" sz="2400" spc="229"/>
              <a:t>m</a:t>
            </a:r>
            <a:r>
              <a:rPr dirty="0" sz="2400" spc="150"/>
              <a:t>e</a:t>
            </a:r>
            <a:r>
              <a:rPr dirty="0" sz="2400" spc="110"/>
              <a:t>d</a:t>
            </a:r>
            <a:r>
              <a:rPr dirty="0" sz="2400" spc="-105"/>
              <a:t>i</a:t>
            </a:r>
            <a:r>
              <a:rPr dirty="0" sz="2400" spc="295"/>
              <a:t>a</a:t>
            </a:r>
            <a:r>
              <a:rPr dirty="0" sz="2400" spc="-120"/>
              <a:t> </a:t>
            </a:r>
            <a:r>
              <a:rPr dirty="0" sz="2400" spc="-95"/>
              <a:t>f</a:t>
            </a:r>
            <a:r>
              <a:rPr dirty="0" sz="2400" spc="-90"/>
              <a:t>r</a:t>
            </a:r>
            <a:r>
              <a:rPr dirty="0" sz="2400" spc="60"/>
              <a:t>o</a:t>
            </a:r>
            <a:r>
              <a:rPr dirty="0" sz="2400" spc="229"/>
              <a:t>m</a:t>
            </a:r>
            <a:r>
              <a:rPr dirty="0" sz="2400" spc="-120"/>
              <a:t> </a:t>
            </a:r>
            <a:r>
              <a:rPr dirty="0" sz="2400" spc="-220"/>
              <a:t>T</a:t>
            </a:r>
            <a:r>
              <a:rPr dirty="0" sz="2400" spc="150"/>
              <a:t>e</a:t>
            </a:r>
            <a:r>
              <a:rPr dirty="0" sz="2400" spc="-105"/>
              <a:t>l</a:t>
            </a:r>
            <a:r>
              <a:rPr dirty="0" sz="2400" spc="150"/>
              <a:t>e</a:t>
            </a:r>
            <a:r>
              <a:rPr dirty="0" sz="2400" spc="125"/>
              <a:t>g</a:t>
            </a:r>
            <a:r>
              <a:rPr dirty="0" sz="2400" spc="-90"/>
              <a:t>r</a:t>
            </a:r>
            <a:r>
              <a:rPr dirty="0" sz="2400" spc="295"/>
              <a:t>a</a:t>
            </a:r>
            <a:r>
              <a:rPr dirty="0" sz="2400" spc="229"/>
              <a:t>m</a:t>
            </a:r>
            <a:r>
              <a:rPr dirty="0" sz="2400" spc="-120"/>
              <a:t> </a:t>
            </a:r>
            <a:r>
              <a:rPr dirty="0" sz="2400" spc="125"/>
              <a:t>g</a:t>
            </a:r>
            <a:r>
              <a:rPr dirty="0" sz="2400" spc="-90"/>
              <a:t>r</a:t>
            </a:r>
            <a:r>
              <a:rPr dirty="0" sz="2400" spc="60"/>
              <a:t>o</a:t>
            </a:r>
            <a:r>
              <a:rPr dirty="0" sz="2400" spc="45"/>
              <a:t>u</a:t>
            </a:r>
            <a:r>
              <a:rPr dirty="0" sz="2400" spc="110"/>
              <a:t>p</a:t>
            </a:r>
            <a:r>
              <a:rPr dirty="0" sz="2400" spc="25"/>
              <a:t>s</a:t>
            </a:r>
            <a:r>
              <a:rPr dirty="0" sz="2400" spc="-120"/>
              <a:t> </a:t>
            </a:r>
            <a:r>
              <a:rPr dirty="0" sz="2400" spc="295"/>
              <a:t>a</a:t>
            </a:r>
            <a:r>
              <a:rPr dirty="0" sz="2400" spc="-90"/>
              <a:t>r</a:t>
            </a:r>
            <a:r>
              <a:rPr dirty="0" sz="2400" spc="105"/>
              <a:t>e  </a:t>
            </a:r>
            <a:r>
              <a:rPr dirty="0" sz="2400" spc="50"/>
              <a:t>extracted </a:t>
            </a:r>
            <a:r>
              <a:rPr dirty="0" sz="2400" spc="25"/>
              <a:t>using </a:t>
            </a:r>
            <a:r>
              <a:rPr dirty="0" sz="2400" spc="10"/>
              <a:t>Telethon </a:t>
            </a:r>
            <a:r>
              <a:rPr dirty="0" sz="2400" spc="150"/>
              <a:t>and </a:t>
            </a:r>
            <a:r>
              <a:rPr dirty="0" sz="2400" spc="50"/>
              <a:t>TelegramClient </a:t>
            </a:r>
            <a:r>
              <a:rPr dirty="0" sz="2400" spc="55"/>
              <a:t> </a:t>
            </a:r>
            <a:r>
              <a:rPr dirty="0" sz="2400" spc="150"/>
              <a:t>and names </a:t>
            </a:r>
            <a:r>
              <a:rPr dirty="0" sz="2400" spc="-20"/>
              <a:t>of </a:t>
            </a:r>
            <a:r>
              <a:rPr dirty="0" sz="2400" spc="25"/>
              <a:t>offending </a:t>
            </a:r>
            <a:r>
              <a:rPr dirty="0" sz="2400" spc="50"/>
              <a:t>parties </a:t>
            </a:r>
            <a:r>
              <a:rPr dirty="0" sz="2400" spc="120"/>
              <a:t>are </a:t>
            </a:r>
            <a:r>
              <a:rPr dirty="0" sz="2400" spc="40"/>
              <a:t>brought </a:t>
            </a:r>
            <a:r>
              <a:rPr dirty="0" sz="2400" spc="45"/>
              <a:t> </a:t>
            </a:r>
            <a:r>
              <a:rPr dirty="0" sz="2400" spc="-5"/>
              <a:t>into</a:t>
            </a:r>
            <a:r>
              <a:rPr dirty="0" sz="2400" spc="-125"/>
              <a:t> </a:t>
            </a:r>
            <a:r>
              <a:rPr dirty="0" sz="2400" spc="295"/>
              <a:t>a</a:t>
            </a:r>
            <a:r>
              <a:rPr dirty="0" sz="2400" spc="-125"/>
              <a:t> </a:t>
            </a:r>
            <a:r>
              <a:rPr dirty="0" sz="2400" spc="130"/>
              <a:t>dataframe</a:t>
            </a:r>
            <a:r>
              <a:rPr dirty="0" sz="2400" spc="-125"/>
              <a:t> </a:t>
            </a:r>
            <a:r>
              <a:rPr dirty="0" sz="2400" spc="70"/>
              <a:t>that</a:t>
            </a:r>
            <a:r>
              <a:rPr dirty="0" sz="2400" spc="-125"/>
              <a:t> </a:t>
            </a:r>
            <a:r>
              <a:rPr dirty="0" sz="2400" spc="190"/>
              <a:t>can</a:t>
            </a:r>
            <a:r>
              <a:rPr dirty="0" sz="2400" spc="-125"/>
              <a:t> </a:t>
            </a:r>
            <a:r>
              <a:rPr dirty="0" sz="2400" spc="130"/>
              <a:t>be</a:t>
            </a:r>
            <a:r>
              <a:rPr dirty="0" sz="2400" spc="-125"/>
              <a:t> </a:t>
            </a:r>
            <a:r>
              <a:rPr dirty="0" sz="2400" spc="95"/>
              <a:t>downloaded</a:t>
            </a:r>
            <a:r>
              <a:rPr dirty="0" sz="2400" spc="-125"/>
              <a:t> </a:t>
            </a:r>
            <a:r>
              <a:rPr dirty="0" sz="2400" spc="160"/>
              <a:t>as</a:t>
            </a:r>
            <a:r>
              <a:rPr dirty="0" sz="2400" spc="-125"/>
              <a:t> </a:t>
            </a:r>
            <a:r>
              <a:rPr dirty="0" sz="2400" spc="295"/>
              <a:t>a</a:t>
            </a:r>
            <a:endParaRPr sz="2400"/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2400" spc="25"/>
              <a:t>.csv</a:t>
            </a:r>
            <a:r>
              <a:rPr dirty="0" sz="2400" spc="-160"/>
              <a:t> </a:t>
            </a:r>
            <a:r>
              <a:rPr dirty="0" sz="2400" spc="-40"/>
              <a:t>file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39925" y="5746747"/>
            <a:ext cx="6470650" cy="1161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450" spc="395" b="1">
                <a:solidFill>
                  <a:srgbClr val="0F0F0F"/>
                </a:solidFill>
                <a:latin typeface="Arial"/>
                <a:cs typeface="Arial"/>
              </a:rPr>
              <a:t>Methodology</a:t>
            </a:r>
            <a:endParaRPr sz="745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263501" cy="58165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911936" y="4119233"/>
            <a:ext cx="7251065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80" b="1">
                <a:solidFill>
                  <a:srgbClr val="071B41"/>
                </a:solidFill>
                <a:latin typeface="Arial"/>
                <a:cs typeface="Arial"/>
              </a:rPr>
              <a:t>The</a:t>
            </a:r>
            <a:r>
              <a:rPr dirty="0" sz="2400" spc="-160" b="1">
                <a:solidFill>
                  <a:srgbClr val="071B41"/>
                </a:solidFill>
                <a:latin typeface="Arial"/>
                <a:cs typeface="Arial"/>
              </a:rPr>
              <a:t> </a:t>
            </a:r>
            <a:r>
              <a:rPr dirty="0" sz="2400" spc="110" b="1">
                <a:solidFill>
                  <a:srgbClr val="071B41"/>
                </a:solidFill>
                <a:latin typeface="Arial"/>
                <a:cs typeface="Arial"/>
              </a:rPr>
              <a:t>offending</a:t>
            </a:r>
            <a:r>
              <a:rPr dirty="0" sz="2400" spc="-160" b="1">
                <a:solidFill>
                  <a:srgbClr val="071B41"/>
                </a:solidFill>
                <a:latin typeface="Arial"/>
                <a:cs typeface="Arial"/>
              </a:rPr>
              <a:t> </a:t>
            </a:r>
            <a:r>
              <a:rPr dirty="0" sz="2400" spc="130" b="1">
                <a:solidFill>
                  <a:srgbClr val="071B41"/>
                </a:solidFill>
                <a:latin typeface="Arial"/>
                <a:cs typeface="Arial"/>
              </a:rPr>
              <a:t>parties</a:t>
            </a:r>
            <a:r>
              <a:rPr dirty="0" sz="2400" spc="-155" b="1">
                <a:solidFill>
                  <a:srgbClr val="071B41"/>
                </a:solidFill>
                <a:latin typeface="Arial"/>
                <a:cs typeface="Arial"/>
              </a:rPr>
              <a:t> </a:t>
            </a:r>
            <a:r>
              <a:rPr dirty="0" sz="2400" spc="175" b="1">
                <a:solidFill>
                  <a:srgbClr val="071B41"/>
                </a:solidFill>
                <a:latin typeface="Arial"/>
                <a:cs typeface="Arial"/>
              </a:rPr>
              <a:t>are</a:t>
            </a:r>
            <a:r>
              <a:rPr dirty="0" sz="2400" spc="-160" b="1">
                <a:solidFill>
                  <a:srgbClr val="071B41"/>
                </a:solidFill>
                <a:latin typeface="Arial"/>
                <a:cs typeface="Arial"/>
              </a:rPr>
              <a:t> </a:t>
            </a:r>
            <a:r>
              <a:rPr dirty="0" sz="2400" spc="175" b="1">
                <a:solidFill>
                  <a:srgbClr val="071B41"/>
                </a:solidFill>
                <a:latin typeface="Arial"/>
                <a:cs typeface="Arial"/>
              </a:rPr>
              <a:t>watched</a:t>
            </a:r>
            <a:r>
              <a:rPr dirty="0" sz="2400" spc="-155" b="1">
                <a:solidFill>
                  <a:srgbClr val="071B41"/>
                </a:solidFill>
                <a:latin typeface="Arial"/>
                <a:cs typeface="Arial"/>
              </a:rPr>
              <a:t> </a:t>
            </a:r>
            <a:r>
              <a:rPr dirty="0" sz="2400" spc="80" b="1">
                <a:solidFill>
                  <a:srgbClr val="071B41"/>
                </a:solidFill>
                <a:latin typeface="Arial"/>
                <a:cs typeface="Arial"/>
              </a:rPr>
              <a:t>closely</a:t>
            </a:r>
            <a:r>
              <a:rPr dirty="0" sz="2400" spc="-160" b="1">
                <a:solidFill>
                  <a:srgbClr val="071B41"/>
                </a:solidFill>
                <a:latin typeface="Arial"/>
                <a:cs typeface="Arial"/>
              </a:rPr>
              <a:t> </a:t>
            </a:r>
            <a:r>
              <a:rPr dirty="0" sz="2400" spc="200" b="1">
                <a:solidFill>
                  <a:srgbClr val="071B41"/>
                </a:solidFill>
                <a:latin typeface="Arial"/>
                <a:cs typeface="Arial"/>
              </a:rPr>
              <a:t>and </a:t>
            </a:r>
            <a:r>
              <a:rPr dirty="0" sz="2400" spc="-650" b="1">
                <a:solidFill>
                  <a:srgbClr val="071B41"/>
                </a:solidFill>
                <a:latin typeface="Arial"/>
                <a:cs typeface="Arial"/>
              </a:rPr>
              <a:t> </a:t>
            </a:r>
            <a:r>
              <a:rPr dirty="0" sz="2400" spc="40" b="1">
                <a:solidFill>
                  <a:srgbClr val="071B41"/>
                </a:solidFill>
                <a:latin typeface="Arial"/>
                <a:cs typeface="Arial"/>
              </a:rPr>
              <a:t>i</a:t>
            </a:r>
            <a:r>
              <a:rPr dirty="0" sz="2400" spc="150" b="1">
                <a:solidFill>
                  <a:srgbClr val="071B41"/>
                </a:solidFill>
                <a:latin typeface="Arial"/>
                <a:cs typeface="Arial"/>
              </a:rPr>
              <a:t>n</a:t>
            </a:r>
            <a:r>
              <a:rPr dirty="0" sz="2400" spc="-160" b="1">
                <a:solidFill>
                  <a:srgbClr val="071B41"/>
                </a:solidFill>
                <a:latin typeface="Arial"/>
                <a:cs typeface="Arial"/>
              </a:rPr>
              <a:t> </a:t>
            </a:r>
            <a:r>
              <a:rPr dirty="0" sz="2400" spc="114" b="1">
                <a:solidFill>
                  <a:srgbClr val="071B41"/>
                </a:solidFill>
                <a:latin typeface="Arial"/>
                <a:cs typeface="Arial"/>
              </a:rPr>
              <a:t>c</a:t>
            </a:r>
            <a:r>
              <a:rPr dirty="0" sz="2400" spc="290" b="1">
                <a:solidFill>
                  <a:srgbClr val="071B41"/>
                </a:solidFill>
                <a:latin typeface="Arial"/>
                <a:cs typeface="Arial"/>
              </a:rPr>
              <a:t>a</a:t>
            </a:r>
            <a:r>
              <a:rPr dirty="0" sz="2400" b="1">
                <a:solidFill>
                  <a:srgbClr val="071B41"/>
                </a:solidFill>
                <a:latin typeface="Arial"/>
                <a:cs typeface="Arial"/>
              </a:rPr>
              <a:t>s</a:t>
            </a:r>
            <a:r>
              <a:rPr dirty="0" sz="2400" spc="140" b="1">
                <a:solidFill>
                  <a:srgbClr val="071B41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071B41"/>
                </a:solidFill>
                <a:latin typeface="Arial"/>
                <a:cs typeface="Arial"/>
              </a:rPr>
              <a:t>s</a:t>
            </a:r>
            <a:r>
              <a:rPr dirty="0" sz="2400" spc="-160" b="1">
                <a:solidFill>
                  <a:srgbClr val="071B41"/>
                </a:solidFill>
                <a:latin typeface="Arial"/>
                <a:cs typeface="Arial"/>
              </a:rPr>
              <a:t> </a:t>
            </a:r>
            <a:r>
              <a:rPr dirty="0" sz="2400" spc="60" b="1">
                <a:solidFill>
                  <a:srgbClr val="071B41"/>
                </a:solidFill>
                <a:latin typeface="Arial"/>
                <a:cs typeface="Arial"/>
              </a:rPr>
              <a:t>o</a:t>
            </a:r>
            <a:r>
              <a:rPr dirty="0" sz="2400" spc="60" b="1">
                <a:solidFill>
                  <a:srgbClr val="071B41"/>
                </a:solidFill>
                <a:latin typeface="Arial"/>
                <a:cs typeface="Arial"/>
              </a:rPr>
              <a:t>f</a:t>
            </a:r>
            <a:r>
              <a:rPr dirty="0" sz="2400" spc="-160" b="1">
                <a:solidFill>
                  <a:srgbClr val="071B41"/>
                </a:solidFill>
                <a:latin typeface="Arial"/>
                <a:cs typeface="Arial"/>
              </a:rPr>
              <a:t> </a:t>
            </a:r>
            <a:r>
              <a:rPr dirty="0" sz="2400" spc="90" b="1">
                <a:solidFill>
                  <a:srgbClr val="071B41"/>
                </a:solidFill>
                <a:latin typeface="Arial"/>
                <a:cs typeface="Arial"/>
              </a:rPr>
              <a:t>r</a:t>
            </a:r>
            <a:r>
              <a:rPr dirty="0" sz="2400" spc="140" b="1">
                <a:solidFill>
                  <a:srgbClr val="071B41"/>
                </a:solidFill>
                <a:latin typeface="Arial"/>
                <a:cs typeface="Arial"/>
              </a:rPr>
              <a:t>e</a:t>
            </a:r>
            <a:r>
              <a:rPr dirty="0" sz="2400" spc="160" b="1">
                <a:solidFill>
                  <a:srgbClr val="071B41"/>
                </a:solidFill>
                <a:latin typeface="Arial"/>
                <a:cs typeface="Arial"/>
              </a:rPr>
              <a:t>p</a:t>
            </a:r>
            <a:r>
              <a:rPr dirty="0" sz="2400" spc="140" b="1">
                <a:solidFill>
                  <a:srgbClr val="071B41"/>
                </a:solidFill>
                <a:latin typeface="Arial"/>
                <a:cs typeface="Arial"/>
              </a:rPr>
              <a:t>e</a:t>
            </a:r>
            <a:r>
              <a:rPr dirty="0" sz="2400" spc="290" b="1">
                <a:solidFill>
                  <a:srgbClr val="071B41"/>
                </a:solidFill>
                <a:latin typeface="Arial"/>
                <a:cs typeface="Arial"/>
              </a:rPr>
              <a:t>a</a:t>
            </a:r>
            <a:r>
              <a:rPr dirty="0" sz="2400" spc="175" b="1">
                <a:solidFill>
                  <a:srgbClr val="071B41"/>
                </a:solidFill>
                <a:latin typeface="Arial"/>
                <a:cs typeface="Arial"/>
              </a:rPr>
              <a:t>t</a:t>
            </a:r>
            <a:r>
              <a:rPr dirty="0" sz="2400" spc="140" b="1">
                <a:solidFill>
                  <a:srgbClr val="071B41"/>
                </a:solidFill>
                <a:latin typeface="Arial"/>
                <a:cs typeface="Arial"/>
              </a:rPr>
              <a:t>e</a:t>
            </a:r>
            <a:r>
              <a:rPr dirty="0" sz="2400" spc="160" b="1">
                <a:solidFill>
                  <a:srgbClr val="071B41"/>
                </a:solidFill>
                <a:latin typeface="Arial"/>
                <a:cs typeface="Arial"/>
              </a:rPr>
              <a:t>d</a:t>
            </a:r>
            <a:r>
              <a:rPr dirty="0" sz="2400" spc="-160" b="1">
                <a:solidFill>
                  <a:srgbClr val="071B41"/>
                </a:solidFill>
                <a:latin typeface="Arial"/>
                <a:cs typeface="Arial"/>
              </a:rPr>
              <a:t> </a:t>
            </a:r>
            <a:r>
              <a:rPr dirty="0" sz="2400" spc="60" b="1">
                <a:solidFill>
                  <a:srgbClr val="071B41"/>
                </a:solidFill>
                <a:latin typeface="Arial"/>
                <a:cs typeface="Arial"/>
              </a:rPr>
              <a:t>o</a:t>
            </a:r>
            <a:r>
              <a:rPr dirty="0" sz="2400" spc="60" b="1">
                <a:solidFill>
                  <a:srgbClr val="071B41"/>
                </a:solidFill>
                <a:latin typeface="Arial"/>
                <a:cs typeface="Arial"/>
              </a:rPr>
              <a:t>ff</a:t>
            </a:r>
            <a:r>
              <a:rPr dirty="0" sz="2400" spc="140" b="1">
                <a:solidFill>
                  <a:srgbClr val="071B41"/>
                </a:solidFill>
                <a:latin typeface="Arial"/>
                <a:cs typeface="Arial"/>
              </a:rPr>
              <a:t>e</a:t>
            </a:r>
            <a:r>
              <a:rPr dirty="0" sz="2400" spc="150" b="1">
                <a:solidFill>
                  <a:srgbClr val="071B41"/>
                </a:solidFill>
                <a:latin typeface="Arial"/>
                <a:cs typeface="Arial"/>
              </a:rPr>
              <a:t>n</a:t>
            </a:r>
            <a:r>
              <a:rPr dirty="0" sz="2400" spc="114" b="1">
                <a:solidFill>
                  <a:srgbClr val="071B41"/>
                </a:solidFill>
                <a:latin typeface="Arial"/>
                <a:cs typeface="Arial"/>
              </a:rPr>
              <a:t>c</a:t>
            </a:r>
            <a:r>
              <a:rPr dirty="0" sz="2400" spc="140" b="1">
                <a:solidFill>
                  <a:srgbClr val="071B41"/>
                </a:solidFill>
                <a:latin typeface="Arial"/>
                <a:cs typeface="Arial"/>
              </a:rPr>
              <a:t>e</a:t>
            </a:r>
            <a:r>
              <a:rPr dirty="0" sz="2400" spc="-160" b="1">
                <a:solidFill>
                  <a:srgbClr val="071B41"/>
                </a:solidFill>
                <a:latin typeface="Arial"/>
                <a:cs typeface="Arial"/>
              </a:rPr>
              <a:t> </a:t>
            </a:r>
            <a:r>
              <a:rPr dirty="0" sz="2400" spc="175" b="1">
                <a:solidFill>
                  <a:srgbClr val="071B41"/>
                </a:solidFill>
                <a:latin typeface="Arial"/>
                <a:cs typeface="Arial"/>
              </a:rPr>
              <a:t>t</a:t>
            </a:r>
            <a:r>
              <a:rPr dirty="0" sz="2400" spc="150" b="1">
                <a:solidFill>
                  <a:srgbClr val="071B41"/>
                </a:solidFill>
                <a:latin typeface="Arial"/>
                <a:cs typeface="Arial"/>
              </a:rPr>
              <a:t>h</a:t>
            </a:r>
            <a:r>
              <a:rPr dirty="0" sz="2400" spc="140" b="1">
                <a:solidFill>
                  <a:srgbClr val="071B41"/>
                </a:solidFill>
                <a:latin typeface="Arial"/>
                <a:cs typeface="Arial"/>
              </a:rPr>
              <a:t>e</a:t>
            </a:r>
            <a:r>
              <a:rPr dirty="0" sz="2400" spc="40" b="1">
                <a:solidFill>
                  <a:srgbClr val="071B41"/>
                </a:solidFill>
                <a:latin typeface="Arial"/>
                <a:cs typeface="Arial"/>
              </a:rPr>
              <a:t>i</a:t>
            </a:r>
            <a:r>
              <a:rPr dirty="0" sz="2400" spc="90" b="1">
                <a:solidFill>
                  <a:srgbClr val="071B41"/>
                </a:solidFill>
                <a:latin typeface="Arial"/>
                <a:cs typeface="Arial"/>
              </a:rPr>
              <a:t>r</a:t>
            </a:r>
            <a:r>
              <a:rPr dirty="0" sz="2400" spc="-160" b="1">
                <a:solidFill>
                  <a:srgbClr val="071B41"/>
                </a:solidFill>
                <a:latin typeface="Arial"/>
                <a:cs typeface="Arial"/>
              </a:rPr>
              <a:t> </a:t>
            </a:r>
            <a:r>
              <a:rPr dirty="0" sz="2400" spc="40" b="1">
                <a:solidFill>
                  <a:srgbClr val="071B41"/>
                </a:solidFill>
                <a:latin typeface="Arial"/>
                <a:cs typeface="Arial"/>
              </a:rPr>
              <a:t>I</a:t>
            </a:r>
            <a:r>
              <a:rPr dirty="0" sz="2400" spc="-105" b="1">
                <a:solidFill>
                  <a:srgbClr val="071B41"/>
                </a:solidFill>
                <a:latin typeface="Arial"/>
                <a:cs typeface="Arial"/>
              </a:rPr>
              <a:t>P</a:t>
            </a:r>
            <a:r>
              <a:rPr dirty="0" sz="2400" spc="-160" b="1">
                <a:solidFill>
                  <a:srgbClr val="071B41"/>
                </a:solidFill>
                <a:latin typeface="Arial"/>
                <a:cs typeface="Arial"/>
              </a:rPr>
              <a:t> </a:t>
            </a:r>
            <a:r>
              <a:rPr dirty="0" sz="2400" spc="290" b="1">
                <a:solidFill>
                  <a:srgbClr val="071B41"/>
                </a:solidFill>
                <a:latin typeface="Arial"/>
                <a:cs typeface="Arial"/>
              </a:rPr>
              <a:t>a</a:t>
            </a:r>
            <a:r>
              <a:rPr dirty="0" sz="2400" spc="160" b="1">
                <a:solidFill>
                  <a:srgbClr val="071B41"/>
                </a:solidFill>
                <a:latin typeface="Arial"/>
                <a:cs typeface="Arial"/>
              </a:rPr>
              <a:t>dd</a:t>
            </a:r>
            <a:r>
              <a:rPr dirty="0" sz="2400" spc="90" b="1">
                <a:solidFill>
                  <a:srgbClr val="071B41"/>
                </a:solidFill>
                <a:latin typeface="Arial"/>
                <a:cs typeface="Arial"/>
              </a:rPr>
              <a:t>r</a:t>
            </a:r>
            <a:r>
              <a:rPr dirty="0" sz="2400" spc="140" b="1">
                <a:solidFill>
                  <a:srgbClr val="071B41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071B41"/>
                </a:solidFill>
                <a:latin typeface="Arial"/>
                <a:cs typeface="Arial"/>
              </a:rPr>
              <a:t>ss  </a:t>
            </a:r>
            <a:r>
              <a:rPr dirty="0" sz="2400" spc="185" b="1">
                <a:solidFill>
                  <a:srgbClr val="071B41"/>
                </a:solidFill>
                <a:latin typeface="Arial"/>
                <a:cs typeface="Arial"/>
              </a:rPr>
              <a:t>can </a:t>
            </a:r>
            <a:r>
              <a:rPr dirty="0" sz="2400" spc="150" b="1">
                <a:solidFill>
                  <a:srgbClr val="071B41"/>
                </a:solidFill>
                <a:latin typeface="Arial"/>
                <a:cs typeface="Arial"/>
              </a:rPr>
              <a:t>be </a:t>
            </a:r>
            <a:r>
              <a:rPr dirty="0" sz="2400" spc="160" b="1">
                <a:solidFill>
                  <a:srgbClr val="071B41"/>
                </a:solidFill>
                <a:latin typeface="Arial"/>
                <a:cs typeface="Arial"/>
              </a:rPr>
              <a:t>tracked </a:t>
            </a:r>
            <a:r>
              <a:rPr dirty="0" sz="2400" spc="165" b="1">
                <a:solidFill>
                  <a:srgbClr val="071B41"/>
                </a:solidFill>
                <a:latin typeface="Arial"/>
                <a:cs typeface="Arial"/>
              </a:rPr>
              <a:t>via </a:t>
            </a:r>
            <a:r>
              <a:rPr dirty="0" sz="2400" spc="120" b="1">
                <a:solidFill>
                  <a:srgbClr val="071B41"/>
                </a:solidFill>
                <a:latin typeface="Arial"/>
                <a:cs typeface="Arial"/>
              </a:rPr>
              <a:t>proper </a:t>
            </a:r>
            <a:r>
              <a:rPr dirty="0" sz="2400" spc="100" b="1">
                <a:solidFill>
                  <a:srgbClr val="071B41"/>
                </a:solidFill>
                <a:latin typeface="Arial"/>
                <a:cs typeface="Arial"/>
              </a:rPr>
              <a:t>permissions </a:t>
            </a:r>
            <a:r>
              <a:rPr dirty="0" sz="2400" spc="155" b="1">
                <a:solidFill>
                  <a:srgbClr val="071B41"/>
                </a:solidFill>
                <a:latin typeface="Arial"/>
                <a:cs typeface="Arial"/>
              </a:rPr>
              <a:t>from </a:t>
            </a:r>
            <a:r>
              <a:rPr dirty="0" sz="2400" spc="160" b="1">
                <a:solidFill>
                  <a:srgbClr val="071B41"/>
                </a:solidFill>
                <a:latin typeface="Arial"/>
                <a:cs typeface="Arial"/>
              </a:rPr>
              <a:t> </a:t>
            </a:r>
            <a:r>
              <a:rPr dirty="0" sz="2400" spc="155" b="1">
                <a:solidFill>
                  <a:srgbClr val="071B41"/>
                </a:solidFill>
                <a:latin typeface="Arial"/>
                <a:cs typeface="Arial"/>
              </a:rPr>
              <a:t>Telegram</a:t>
            </a:r>
            <a:r>
              <a:rPr dirty="0" sz="2400" spc="-165" b="1">
                <a:solidFill>
                  <a:srgbClr val="071B41"/>
                </a:solidFill>
                <a:latin typeface="Arial"/>
                <a:cs typeface="Arial"/>
              </a:rPr>
              <a:t> </a:t>
            </a:r>
            <a:r>
              <a:rPr dirty="0" sz="2400" spc="75" b="1">
                <a:solidFill>
                  <a:srgbClr val="071B41"/>
                </a:solidFill>
                <a:latin typeface="Arial"/>
                <a:cs typeface="Arial"/>
              </a:rPr>
              <a:t>or</a:t>
            </a:r>
            <a:r>
              <a:rPr dirty="0" sz="2400" spc="-160" b="1">
                <a:solidFill>
                  <a:srgbClr val="071B41"/>
                </a:solidFill>
                <a:latin typeface="Arial"/>
                <a:cs typeface="Arial"/>
              </a:rPr>
              <a:t> </a:t>
            </a:r>
            <a:r>
              <a:rPr dirty="0" sz="2400" spc="135" b="1">
                <a:solidFill>
                  <a:srgbClr val="071B41"/>
                </a:solidFill>
                <a:latin typeface="Arial"/>
                <a:cs typeface="Arial"/>
              </a:rPr>
              <a:t>through</a:t>
            </a:r>
            <a:r>
              <a:rPr dirty="0" sz="2400" spc="-165" b="1">
                <a:solidFill>
                  <a:srgbClr val="071B41"/>
                </a:solidFill>
                <a:latin typeface="Arial"/>
                <a:cs typeface="Arial"/>
              </a:rPr>
              <a:t> </a:t>
            </a:r>
            <a:r>
              <a:rPr dirty="0" sz="2400" spc="100" b="1">
                <a:solidFill>
                  <a:srgbClr val="071B41"/>
                </a:solidFill>
                <a:latin typeface="Arial"/>
                <a:cs typeface="Arial"/>
              </a:rPr>
              <a:t>phising</a:t>
            </a:r>
            <a:r>
              <a:rPr dirty="0" sz="2400" spc="-160" b="1">
                <a:solidFill>
                  <a:srgbClr val="071B41"/>
                </a:solidFill>
                <a:latin typeface="Arial"/>
                <a:cs typeface="Arial"/>
              </a:rPr>
              <a:t> </a:t>
            </a:r>
            <a:r>
              <a:rPr dirty="0" sz="2400" spc="65" b="1">
                <a:solidFill>
                  <a:srgbClr val="071B41"/>
                </a:solidFill>
                <a:latin typeface="Arial"/>
                <a:cs typeface="Arial"/>
              </a:rPr>
              <a:t>links.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701804" y="8087360"/>
            <a:ext cx="673417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80">
                <a:solidFill>
                  <a:srgbClr val="FFFFFF"/>
                </a:solidFill>
                <a:latin typeface="Lucida Sans Unicode"/>
                <a:cs typeface="Lucida Sans Unicode"/>
              </a:rPr>
              <a:t>Recorded</a:t>
            </a:r>
            <a:r>
              <a:rPr dirty="0" sz="24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Lucida Sans Unicode"/>
                <a:cs typeface="Lucida Sans Unicode"/>
              </a:rPr>
              <a:t>calls</a:t>
            </a:r>
            <a:r>
              <a:rPr dirty="0" sz="24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2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dirty="0" sz="24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Lucida Sans Unicode"/>
                <a:cs typeface="Lucida Sans Unicode"/>
              </a:rPr>
              <a:t>transcribed</a:t>
            </a:r>
            <a:r>
              <a:rPr dirty="0" sz="24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5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4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Lucida Sans Unicode"/>
                <a:cs typeface="Lucida Sans Unicode"/>
              </a:rPr>
              <a:t>they</a:t>
            </a:r>
            <a:r>
              <a:rPr dirty="0" sz="24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20">
                <a:solidFill>
                  <a:srgbClr val="FFFFFF"/>
                </a:solidFill>
                <a:latin typeface="Lucida Sans Unicode"/>
                <a:cs typeface="Lucida Sans Unicode"/>
              </a:rPr>
              <a:t>are </a:t>
            </a:r>
            <a:r>
              <a:rPr dirty="0" sz="2400" spc="-7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95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2400" spc="4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400" spc="-9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4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400" spc="1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-9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4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29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4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29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-10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400" spc="9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400" spc="2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400" spc="1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11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4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400" spc="2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400" spc="-10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400" spc="4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12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4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9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-24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400" spc="6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4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1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22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400" spc="45">
                <a:solidFill>
                  <a:srgbClr val="FFFFFF"/>
                </a:solidFill>
                <a:latin typeface="Lucida Sans Unicode"/>
                <a:cs typeface="Lucida Sans Unicode"/>
              </a:rPr>
              <a:t>hn</a:t>
            </a:r>
            <a:r>
              <a:rPr dirty="0" sz="2400" spc="-10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400" spc="110">
                <a:solidFill>
                  <a:srgbClr val="FFFFFF"/>
                </a:solidFill>
                <a:latin typeface="Lucida Sans Unicode"/>
                <a:cs typeface="Lucida Sans Unicode"/>
              </a:rPr>
              <a:t>q</a:t>
            </a:r>
            <a:r>
              <a:rPr dirty="0" sz="2400" spc="4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400" spc="1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2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71B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99381" y="1536289"/>
            <a:ext cx="962850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5"/>
              <a:t>API's</a:t>
            </a:r>
            <a:r>
              <a:rPr dirty="0" spc="-305"/>
              <a:t> </a:t>
            </a:r>
            <a:r>
              <a:rPr dirty="0" spc="350"/>
              <a:t>and</a:t>
            </a:r>
            <a:r>
              <a:rPr dirty="0" spc="-300"/>
              <a:t> </a:t>
            </a:r>
            <a:r>
              <a:rPr dirty="0" spc="105"/>
              <a:t>Frameworks</a:t>
            </a:r>
            <a:r>
              <a:rPr dirty="0" spc="-305"/>
              <a:t> </a:t>
            </a:r>
            <a:r>
              <a:rPr dirty="0" spc="190"/>
              <a:t>used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0231" y="4860360"/>
            <a:ext cx="171450" cy="17144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150231" y="5650935"/>
            <a:ext cx="171450" cy="2543175"/>
            <a:chOff x="2150231" y="5650935"/>
            <a:chExt cx="171450" cy="25431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0231" y="5650935"/>
              <a:ext cx="171450" cy="1714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0231" y="6441509"/>
              <a:ext cx="171450" cy="1714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0231" y="7232084"/>
              <a:ext cx="171450" cy="1714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0231" y="8022659"/>
              <a:ext cx="171450" cy="17144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542790" y="4413491"/>
            <a:ext cx="6703695" cy="3978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42035">
              <a:lnSpc>
                <a:spcPct val="133000"/>
              </a:lnSpc>
              <a:spcBef>
                <a:spcPts val="100"/>
              </a:spcBef>
            </a:pPr>
            <a:r>
              <a:rPr dirty="0" sz="3900" spc="80">
                <a:solidFill>
                  <a:srgbClr val="D9D9D9"/>
                </a:solidFill>
                <a:latin typeface="Lucida Sans Unicode"/>
                <a:cs typeface="Lucida Sans Unicode"/>
              </a:rPr>
              <a:t>Streamlit</a:t>
            </a:r>
            <a:r>
              <a:rPr dirty="0" sz="3900" spc="-26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135">
                <a:solidFill>
                  <a:srgbClr val="D9D9D9"/>
                </a:solidFill>
                <a:latin typeface="Lucida Sans Unicode"/>
                <a:cs typeface="Lucida Sans Unicode"/>
              </a:rPr>
              <a:t>(Application) </a:t>
            </a:r>
            <a:r>
              <a:rPr dirty="0" sz="3900" spc="-122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-170">
                <a:solidFill>
                  <a:srgbClr val="D9D9D9"/>
                </a:solidFill>
                <a:latin typeface="Lucida Sans Unicode"/>
                <a:cs typeface="Lucida Sans Unicode"/>
              </a:rPr>
              <a:t>H</a:t>
            </a:r>
            <a:r>
              <a:rPr dirty="0" sz="3900" spc="-360">
                <a:solidFill>
                  <a:srgbClr val="D9D9D9"/>
                </a:solidFill>
                <a:latin typeface="Lucida Sans Unicode"/>
                <a:cs typeface="Lucida Sans Unicode"/>
              </a:rPr>
              <a:t>T</a:t>
            </a:r>
            <a:r>
              <a:rPr dirty="0" sz="3900" spc="-5">
                <a:solidFill>
                  <a:srgbClr val="D9D9D9"/>
                </a:solidFill>
                <a:latin typeface="Lucida Sans Unicode"/>
                <a:cs typeface="Lucida Sans Unicode"/>
              </a:rPr>
              <a:t>M</a:t>
            </a:r>
            <a:r>
              <a:rPr dirty="0" sz="3900" spc="-395">
                <a:solidFill>
                  <a:srgbClr val="D9D9D9"/>
                </a:solidFill>
                <a:latin typeface="Lucida Sans Unicode"/>
                <a:cs typeface="Lucida Sans Unicode"/>
              </a:rPr>
              <a:t>L</a:t>
            </a:r>
            <a:r>
              <a:rPr dirty="0" sz="3900" spc="-195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165">
                <a:solidFill>
                  <a:srgbClr val="D9D9D9"/>
                </a:solidFill>
                <a:latin typeface="Lucida Sans Unicode"/>
                <a:cs typeface="Lucida Sans Unicode"/>
              </a:rPr>
              <a:t>&amp;</a:t>
            </a:r>
            <a:r>
              <a:rPr dirty="0" sz="3900" spc="-195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310">
                <a:solidFill>
                  <a:srgbClr val="D9D9D9"/>
                </a:solidFill>
                <a:latin typeface="Lucida Sans Unicode"/>
                <a:cs typeface="Lucida Sans Unicode"/>
              </a:rPr>
              <a:t>C</a:t>
            </a:r>
            <a:r>
              <a:rPr dirty="0" sz="3900" spc="185">
                <a:solidFill>
                  <a:srgbClr val="D9D9D9"/>
                </a:solidFill>
                <a:latin typeface="Lucida Sans Unicode"/>
                <a:cs typeface="Lucida Sans Unicode"/>
              </a:rPr>
              <a:t>S</a:t>
            </a:r>
            <a:r>
              <a:rPr dirty="0" sz="3900" spc="190">
                <a:solidFill>
                  <a:srgbClr val="D9D9D9"/>
                </a:solidFill>
                <a:latin typeface="Lucida Sans Unicode"/>
                <a:cs typeface="Lucida Sans Unicode"/>
              </a:rPr>
              <a:t>S</a:t>
            </a:r>
            <a:endParaRPr sz="39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dirty="0" sz="3900" spc="-55">
                <a:solidFill>
                  <a:srgbClr val="D9D9D9"/>
                </a:solidFill>
                <a:latin typeface="Lucida Sans Unicode"/>
                <a:cs typeface="Lucida Sans Unicode"/>
              </a:rPr>
              <a:t>TextBlob</a:t>
            </a:r>
            <a:r>
              <a:rPr dirty="0" sz="3900" spc="-225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110">
                <a:solidFill>
                  <a:srgbClr val="D9D9D9"/>
                </a:solidFill>
                <a:latin typeface="Lucida Sans Unicode"/>
                <a:cs typeface="Lucida Sans Unicode"/>
              </a:rPr>
              <a:t>(NLP)</a:t>
            </a:r>
            <a:endParaRPr sz="3900">
              <a:latin typeface="Lucida Sans Unicode"/>
              <a:cs typeface="Lucida Sans Unicode"/>
            </a:endParaRPr>
          </a:p>
          <a:p>
            <a:pPr marL="12700" marR="5080">
              <a:lnSpc>
                <a:spcPct val="133000"/>
              </a:lnSpc>
            </a:pPr>
            <a:r>
              <a:rPr dirty="0" sz="3900" spc="-50">
                <a:solidFill>
                  <a:srgbClr val="D9D9D9"/>
                </a:solidFill>
                <a:latin typeface="Lucida Sans Unicode"/>
                <a:cs typeface="Lucida Sans Unicode"/>
              </a:rPr>
              <a:t>IP-API </a:t>
            </a:r>
            <a:r>
              <a:rPr dirty="0" sz="3900" spc="150">
                <a:solidFill>
                  <a:srgbClr val="D9D9D9"/>
                </a:solidFill>
                <a:latin typeface="Lucida Sans Unicode"/>
                <a:cs typeface="Lucida Sans Unicode"/>
              </a:rPr>
              <a:t>(Geolocation </a:t>
            </a:r>
            <a:r>
              <a:rPr dirty="0" sz="3900" spc="90">
                <a:solidFill>
                  <a:srgbClr val="D9D9D9"/>
                </a:solidFill>
                <a:latin typeface="Lucida Sans Unicode"/>
                <a:cs typeface="Lucida Sans Unicode"/>
              </a:rPr>
              <a:t>API) </a:t>
            </a:r>
            <a:r>
              <a:rPr dirty="0" sz="3900" spc="95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110">
                <a:solidFill>
                  <a:srgbClr val="D9D9D9"/>
                </a:solidFill>
                <a:latin typeface="Lucida Sans Unicode"/>
                <a:cs typeface="Lucida Sans Unicode"/>
              </a:rPr>
              <a:t>Telegram</a:t>
            </a:r>
            <a:r>
              <a:rPr dirty="0" sz="3900" spc="-22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-45">
                <a:solidFill>
                  <a:srgbClr val="D9D9D9"/>
                </a:solidFill>
                <a:latin typeface="Lucida Sans Unicode"/>
                <a:cs typeface="Lucida Sans Unicode"/>
              </a:rPr>
              <a:t>API</a:t>
            </a:r>
            <a:r>
              <a:rPr dirty="0" sz="3900" spc="-215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15">
                <a:solidFill>
                  <a:srgbClr val="D9D9D9"/>
                </a:solidFill>
                <a:latin typeface="Lucida Sans Unicode"/>
                <a:cs typeface="Lucida Sans Unicode"/>
              </a:rPr>
              <a:t>with</a:t>
            </a:r>
            <a:r>
              <a:rPr dirty="0" sz="3900" spc="-22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20">
                <a:solidFill>
                  <a:srgbClr val="D9D9D9"/>
                </a:solidFill>
                <a:latin typeface="Lucida Sans Unicode"/>
                <a:cs typeface="Lucida Sans Unicode"/>
              </a:rPr>
              <a:t>Telethon</a:t>
            </a:r>
            <a:endParaRPr sz="39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99381" y="2832342"/>
            <a:ext cx="14300200" cy="1606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000"/>
              </a:lnSpc>
              <a:spcBef>
                <a:spcPts val="100"/>
              </a:spcBef>
            </a:pPr>
            <a:r>
              <a:rPr dirty="0" sz="3900" spc="360">
                <a:solidFill>
                  <a:srgbClr val="D9D9D9"/>
                </a:solidFill>
                <a:latin typeface="Lucida Sans Unicode"/>
                <a:cs typeface="Lucida Sans Unicode"/>
              </a:rPr>
              <a:t>We</a:t>
            </a:r>
            <a:r>
              <a:rPr dirty="0" sz="3900" spc="-20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240">
                <a:solidFill>
                  <a:srgbClr val="D9D9D9"/>
                </a:solidFill>
                <a:latin typeface="Lucida Sans Unicode"/>
                <a:cs typeface="Lucida Sans Unicode"/>
              </a:rPr>
              <a:t>have</a:t>
            </a:r>
            <a:r>
              <a:rPr dirty="0" sz="3900" spc="-20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135">
                <a:solidFill>
                  <a:srgbClr val="D9D9D9"/>
                </a:solidFill>
                <a:latin typeface="Lucida Sans Unicode"/>
                <a:cs typeface="Lucida Sans Unicode"/>
              </a:rPr>
              <a:t>used</a:t>
            </a:r>
            <a:r>
              <a:rPr dirty="0" sz="3900" spc="-20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90">
                <a:solidFill>
                  <a:srgbClr val="D9D9D9"/>
                </a:solidFill>
                <a:latin typeface="Lucida Sans Unicode"/>
                <a:cs typeface="Lucida Sans Unicode"/>
              </a:rPr>
              <a:t>python</a:t>
            </a:r>
            <a:r>
              <a:rPr dirty="0" sz="3900" spc="-20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140">
                <a:solidFill>
                  <a:srgbClr val="D9D9D9"/>
                </a:solidFill>
                <a:latin typeface="Lucida Sans Unicode"/>
                <a:cs typeface="Lucida Sans Unicode"/>
              </a:rPr>
              <a:t>programming</a:t>
            </a:r>
            <a:r>
              <a:rPr dirty="0" sz="3900" spc="-20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200">
                <a:solidFill>
                  <a:srgbClr val="D9D9D9"/>
                </a:solidFill>
                <a:latin typeface="Lucida Sans Unicode"/>
                <a:cs typeface="Lucida Sans Unicode"/>
              </a:rPr>
              <a:t>language</a:t>
            </a:r>
            <a:r>
              <a:rPr dirty="0" sz="3900" spc="-20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135">
                <a:solidFill>
                  <a:srgbClr val="D9D9D9"/>
                </a:solidFill>
                <a:latin typeface="Lucida Sans Unicode"/>
                <a:cs typeface="Lucida Sans Unicode"/>
              </a:rPr>
              <a:t>along</a:t>
            </a:r>
            <a:r>
              <a:rPr dirty="0" sz="3900" spc="-20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15">
                <a:solidFill>
                  <a:srgbClr val="D9D9D9"/>
                </a:solidFill>
                <a:latin typeface="Lucida Sans Unicode"/>
                <a:cs typeface="Lucida Sans Unicode"/>
              </a:rPr>
              <a:t>with </a:t>
            </a:r>
            <a:r>
              <a:rPr dirty="0" sz="3900" spc="-1215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90">
                <a:solidFill>
                  <a:srgbClr val="D9D9D9"/>
                </a:solidFill>
                <a:latin typeface="Lucida Sans Unicode"/>
                <a:cs typeface="Lucida Sans Unicode"/>
              </a:rPr>
              <a:t>the</a:t>
            </a:r>
            <a:r>
              <a:rPr dirty="0" sz="3900" spc="-195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-75">
                <a:solidFill>
                  <a:srgbClr val="D9D9D9"/>
                </a:solidFill>
                <a:latin typeface="Lucida Sans Unicode"/>
                <a:cs typeface="Lucida Sans Unicode"/>
              </a:rPr>
              <a:t>API's</a:t>
            </a:r>
            <a:r>
              <a:rPr dirty="0" sz="3900" spc="-195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245">
                <a:solidFill>
                  <a:srgbClr val="D9D9D9"/>
                </a:solidFill>
                <a:latin typeface="Lucida Sans Unicode"/>
                <a:cs typeface="Lucida Sans Unicode"/>
              </a:rPr>
              <a:t>and</a:t>
            </a:r>
            <a:r>
              <a:rPr dirty="0" sz="3900" spc="-195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45">
                <a:solidFill>
                  <a:srgbClr val="D9D9D9"/>
                </a:solidFill>
                <a:latin typeface="Lucida Sans Unicode"/>
                <a:cs typeface="Lucida Sans Unicode"/>
              </a:rPr>
              <a:t>other</a:t>
            </a:r>
            <a:r>
              <a:rPr dirty="0" sz="3900" spc="-195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70">
                <a:solidFill>
                  <a:srgbClr val="D9D9D9"/>
                </a:solidFill>
                <a:latin typeface="Lucida Sans Unicode"/>
                <a:cs typeface="Lucida Sans Unicode"/>
              </a:rPr>
              <a:t>frameworks</a:t>
            </a:r>
            <a:r>
              <a:rPr dirty="0" sz="3900" spc="-195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140">
                <a:solidFill>
                  <a:srgbClr val="D9D9D9"/>
                </a:solidFill>
                <a:latin typeface="Lucida Sans Unicode"/>
                <a:cs typeface="Lucida Sans Unicode"/>
              </a:rPr>
              <a:t>such</a:t>
            </a:r>
            <a:r>
              <a:rPr dirty="0" sz="3900" spc="-195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40">
                <a:solidFill>
                  <a:srgbClr val="D9D9D9"/>
                </a:solidFill>
                <a:latin typeface="Lucida Sans Unicode"/>
                <a:cs typeface="Lucida Sans Unicode"/>
              </a:rPr>
              <a:t>as:</a:t>
            </a:r>
            <a:endParaRPr sz="39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28700" y="610943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598" y="0"/>
                </a:lnTo>
              </a:path>
            </a:pathLst>
          </a:custGeom>
          <a:ln w="19049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5676344"/>
            <a:ext cx="6638528" cy="4610654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0" y="1"/>
            <a:ext cx="288925" cy="4238625"/>
          </a:xfrm>
          <a:custGeom>
            <a:avLst/>
            <a:gdLst/>
            <a:ahLst/>
            <a:cxnLst/>
            <a:rect l="l" t="t" r="r" b="b"/>
            <a:pathLst>
              <a:path w="288925" h="4238625">
                <a:moveTo>
                  <a:pt x="288701" y="0"/>
                </a:moveTo>
                <a:lnTo>
                  <a:pt x="288701" y="4238505"/>
                </a:lnTo>
                <a:lnTo>
                  <a:pt x="0" y="4238505"/>
                </a:lnTo>
                <a:lnTo>
                  <a:pt x="0" y="0"/>
                </a:lnTo>
                <a:lnTo>
                  <a:pt x="288701" y="0"/>
                </a:lnTo>
                <a:close/>
              </a:path>
            </a:pathLst>
          </a:custGeom>
          <a:solidFill>
            <a:srgbClr val="3CCAB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665787" y="4908221"/>
            <a:ext cx="171450" cy="1714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665787" y="5698796"/>
            <a:ext cx="171450" cy="1714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665787" y="6489371"/>
            <a:ext cx="171450" cy="1714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665787" y="7279947"/>
            <a:ext cx="171450" cy="17144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665787" y="8070521"/>
            <a:ext cx="171450" cy="17144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0059090" y="4461429"/>
            <a:ext cx="1958975" cy="39782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3000"/>
              </a:lnSpc>
              <a:spcBef>
                <a:spcPts val="95"/>
              </a:spcBef>
            </a:pPr>
            <a:r>
              <a:rPr dirty="0" sz="3900" spc="140">
                <a:solidFill>
                  <a:srgbClr val="FFFFFF"/>
                </a:solidFill>
                <a:latin typeface="Lucida Sans Unicode"/>
                <a:cs typeface="Lucida Sans Unicode"/>
              </a:rPr>
              <a:t>Openai </a:t>
            </a:r>
            <a:r>
              <a:rPr dirty="0" sz="3900" spc="-1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229">
                <a:solidFill>
                  <a:srgbClr val="FFFFFF"/>
                </a:solidFill>
                <a:latin typeface="Lucida Sans Unicode"/>
                <a:cs typeface="Lucida Sans Unicode"/>
              </a:rPr>
              <a:t>Pandas </a:t>
            </a:r>
            <a:r>
              <a:rPr dirty="0" sz="3900" spc="-1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900">
                <a:solidFill>
                  <a:srgbClr val="FFFFFF"/>
                </a:solidFill>
                <a:latin typeface="Lucida Sans Unicode"/>
                <a:cs typeface="Lucida Sans Unicode"/>
              </a:rPr>
              <a:t>json </a:t>
            </a:r>
            <a:r>
              <a:rPr dirty="0" sz="39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48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900" spc="15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3900" spc="4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900" spc="7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900" spc="37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900" spc="-17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900" spc="70">
                <a:solidFill>
                  <a:srgbClr val="FFFFFF"/>
                </a:solidFill>
                <a:latin typeface="Lucida Sans Unicode"/>
                <a:cs typeface="Lucida Sans Unicode"/>
              </a:rPr>
              <a:t>o  </a:t>
            </a:r>
            <a:r>
              <a:rPr dirty="0" sz="3900" spc="75">
                <a:solidFill>
                  <a:srgbClr val="FFFFFF"/>
                </a:solidFill>
                <a:latin typeface="Lucida Sans Unicode"/>
                <a:cs typeface="Lucida Sans Unicode"/>
              </a:rPr>
              <a:t>os</a:t>
            </a:r>
            <a:endParaRPr sz="3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931" y="3464088"/>
            <a:ext cx="405828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20" b="1">
                <a:solidFill>
                  <a:srgbClr val="000000"/>
                </a:solidFill>
                <a:latin typeface="Arial"/>
                <a:cs typeface="Arial"/>
              </a:rPr>
              <a:t>AR</a:t>
            </a:r>
            <a:r>
              <a:rPr dirty="0" sz="4200" spc="165" b="1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dirty="0" sz="4200" spc="35" b="1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dirty="0" sz="4200" spc="70" b="1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dirty="0" sz="4200" spc="-85" b="1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dirty="0" sz="4200" spc="-530" b="1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dirty="0" sz="4200" spc="165" b="1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dirty="0" sz="4200" spc="-85" b="1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dirty="0" sz="4200" spc="-75" b="1">
                <a:solidFill>
                  <a:srgbClr val="000000"/>
                </a:solidFill>
                <a:latin typeface="Arial"/>
                <a:cs typeface="Arial"/>
              </a:rPr>
              <a:t>U</a:t>
            </a:r>
            <a:r>
              <a:rPr dirty="0" sz="4200" spc="-295" b="1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dirty="0" sz="4200" spc="-530" b="1">
                <a:solidFill>
                  <a:srgbClr val="000000"/>
                </a:solidFill>
                <a:latin typeface="Arial"/>
                <a:cs typeface="Arial"/>
              </a:rPr>
              <a:t>E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Adithya Vedhamani</dc:creator>
  <cp:keywords>DAFeiOPI8wc,BAErpja4WyY</cp:keywords>
  <dc:title>TN Police Hackathon</dc:title>
  <dcterms:created xsi:type="dcterms:W3CDTF">2023-03-29T02:09:23Z</dcterms:created>
  <dcterms:modified xsi:type="dcterms:W3CDTF">2023-03-29T02:09:23Z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2023-03-29T00:00:00Z</vt:filetime>
  </property>
  <property fmtid="{D5CDD505-2E9C-101B-9397-08002B2CF9AE}" pid="3" name="Creator">
    <vt:lpwstr>Canva</vt:lpwstr>
  </property>
  <property fmtid="{D5CDD505-2E9C-101B-9397-08002B2CF9AE}" pid="4" name="LastSaved">
    <vt:filetime>2023-03-29T00:00:00Z</vt:filetime>
  </property>
</Properties>
</file>